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39" r:id="rId2"/>
    <p:sldId id="441" r:id="rId3"/>
    <p:sldId id="442" r:id="rId4"/>
    <p:sldId id="429" r:id="rId5"/>
    <p:sldId id="427" r:id="rId6"/>
    <p:sldId id="444" r:id="rId7"/>
    <p:sldId id="445" r:id="rId8"/>
    <p:sldId id="446" r:id="rId9"/>
    <p:sldId id="422" r:id="rId10"/>
    <p:sldId id="435" r:id="rId11"/>
    <p:sldId id="423" r:id="rId12"/>
    <p:sldId id="437" r:id="rId13"/>
    <p:sldId id="449" r:id="rId14"/>
    <p:sldId id="450" r:id="rId15"/>
    <p:sldId id="451" r:id="rId16"/>
    <p:sldId id="453" r:id="rId17"/>
    <p:sldId id="452" r:id="rId18"/>
    <p:sldId id="461" r:id="rId19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466" autoAdjust="0"/>
    <p:restoredTop sz="94660"/>
  </p:normalViewPr>
  <p:slideViewPr>
    <p:cSldViewPr snapToGrid="0">
      <p:cViewPr varScale="1">
        <p:scale>
          <a:sx n="61" d="100"/>
          <a:sy n="61" d="100"/>
        </p:scale>
        <p:origin x="72" y="7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EF6140-0E38-5DC2-044F-58C136E6B7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283830DD-D6E8-6942-306B-86AF6B1086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DD411D9-A59D-0688-49C2-C9C1994009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14.12.2025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A747B76-9400-F6D3-6B0B-D0B61070B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D0820B1-B204-D562-8C3E-12BFEA681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471146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6797A1A-9980-6A04-0ECE-CCE1C9AF8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D989B74-6DCF-7CE9-089B-D8C856715B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11E550E-BE67-8087-735B-511C3EAA29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14.12.2025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AB2E99F-2AB8-A7FF-FB95-9ABE16225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900ABB7-3BB1-E15D-D47A-8BF024042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339699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4B8E7A2-69F6-E67B-45D1-514D17C94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F0D1841-1FF4-42C3-A334-5D68ED6DD8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7ABFF8F-081B-0CA6-42EA-93253487AE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14.12.2025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8AA0B45-AE7B-C9F5-82AE-79CE7BCFAB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BDC4FEE-C15F-DFEC-07B3-CCD1C44C5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102304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094D00-FAD6-2A4D-E78E-430C0D275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765568E-5A47-49E4-1594-1818FFAA7D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18120165-A66F-2805-5319-1EA904F11A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DC6C31D-7A9B-F6A3-8C92-539FD8A478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14.12.2025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54BF045-9F12-748C-91A8-816951095C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D14A5DF-84F4-C05C-263B-ED4075F76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417462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D6F8A3-5036-A662-4414-9B49CDA51E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E52B9E3-AC7C-2F17-FDC8-84BDE9F766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E4CBFC6-E64D-027B-0CC2-3D721D8CF9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88354CE-BFDE-9F82-86D6-EA16B2880D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87C5C5D2-0ADD-8DE9-A096-2DB7A67CE0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E24E77DF-EC6B-9C8B-0AA6-6CEE9A2649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14.12.2025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1A3FB8AB-DCF7-D36A-675D-C1F4A0684B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E262246B-F382-EBC7-E346-1E59B1DA9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499477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376049-E5A1-70E6-2CF9-510AEFD9A0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205CA510-431B-4C83-2050-BD73094BA4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14.12.2025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E0009DC-E935-99B0-A632-65B1E9C0FE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2C403CD-E6AF-9CA4-6652-0F5EAE517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85613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EB869C38-7B29-2526-4107-BB29C8A0E3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14.12.2025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9C9F347-F56E-0ED1-C97E-6B2BE90DB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E862096-326F-B0F9-80C0-6492AD24A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997847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6FBB53-987A-9664-1D71-95D5FA042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660C126-FDF0-0840-ECD2-D1AD11901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BDE9BEC-DE53-A48F-991B-4B5199A9AF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203DC5B-C6A4-ADC1-0A18-8A8B3D556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14.12.2025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2FF5030-F5E8-C4A0-6A87-9E4997BD0E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047EF30-307D-369B-AA90-CA4E4F1E2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373291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668BE8-BECE-636A-1E29-E993EE0E3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4CC8E86D-CE82-3D4D-2256-29860717DE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DEC6F0A-D9A5-3168-E16E-BD37FAF137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EC4780C-4E5F-5FBE-FD13-20B1F25713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14.12.2025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1A08946-2912-EA8C-E302-8F16E2D27B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6611C71-59FD-8BDB-90D5-B55FD04965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7373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F863EA-160D-6B15-D44D-14ACF0454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4BAF05EB-E9BC-EA1A-D33F-EB44A4B50D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B62E689-6711-73E1-7B0A-9EBB0DE9FC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14.12.2025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C3F4134-8B1D-8A1F-3F69-A5602DC7D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304DDA6-40D9-2C41-D7A0-9A7BF7C19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009636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49F4385F-D481-7FAE-70B4-77F6B47508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C655E979-5436-271F-65D6-9A30A1E63C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7A90AB6-CB8E-DA41-85DD-6E2A094D1D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14.12.2025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B3F86B1-27A6-F5BE-70BC-D1741717C4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EDA949C-3A99-7701-F833-0577B3CE8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949377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949B1657-0F2B-C8B0-ADBB-DDA5E6DE5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728E226-0534-B29B-EFEA-5CFFD4EC69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152CEEE-B53F-9701-A76C-79640428F2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5DAEEB4-ED74-43D1-9B6A-464D45A38C59}" type="datetimeFigureOut">
              <a:rPr lang="de-DE" smtClean="0"/>
              <a:t>14.12.2025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9CFF1DB-2A98-6D1C-F47C-7214B93B24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4C30CF2-929F-C740-6942-150306BEAD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05982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3512990" y="2470146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4154863" y="3759806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flipH="1">
            <a:off x="1177158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solidFill>
            <a:schemeClr val="tx1"/>
          </a:solidFill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177331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3531844" y="1873500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4107729" y="2723355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457022" flipH="1">
            <a:off x="1177158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solidFill>
            <a:schemeClr val="tx1"/>
          </a:solidFill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908531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2511507" y="1697162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2955291" y="2833769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flipH="1">
            <a:off x="1177158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solidFill>
            <a:schemeClr val="tx1"/>
          </a:solidFill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221576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4476000" y="2610403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5436720" y="3858193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05828 w 12191999"/>
              <a:gd name="connsiteY3" fmla="*/ 6039360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05828" y="6039360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flipH="1">
            <a:off x="1177158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solidFill>
            <a:schemeClr val="tx1"/>
          </a:solidFill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771452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3512990" y="2470146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4154863" y="3759806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flipH="1">
            <a:off x="1177158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solidFill>
            <a:schemeClr val="tx1"/>
          </a:solidFill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286314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3512990" y="2470146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5609030"/>
            <a:ext cx="12192000" cy="2365500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4154863" y="3759806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3184760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flipH="1">
            <a:off x="1177158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solidFill>
            <a:schemeClr val="tx1"/>
          </a:solidFill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54060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3512990" y="2470146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5074227"/>
            <a:ext cx="12192000" cy="2913003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4154863" y="3759806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1"/>
            <a:ext cx="12192000" cy="5388787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flipH="1">
            <a:off x="1177158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solidFill>
            <a:schemeClr val="tx1"/>
          </a:solidFill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486415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 advClick="0" advTm="0">
        <p159:morph option="byObject"/>
      </p:transition>
    </mc:Choice>
    <mc:Fallback xmlns="">
      <p:transition advClick="0" advTm="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3512990" y="2470146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4154863" y="3759806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flipH="1">
            <a:off x="1177158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solidFill>
            <a:schemeClr val="tx1"/>
          </a:solidFill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912506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1766656" y="3013605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2210440" y="4626493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30407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39361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39361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flipH="1">
            <a:off x="1177158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solidFill>
            <a:schemeClr val="tx1"/>
          </a:solidFill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833499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2034510" y="2038433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2801567" y="3000700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33014 w 12191999"/>
              <a:gd name="connsiteY3" fmla="*/ 6048313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33014" y="6048313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flipH="1">
            <a:off x="1177158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solidFill>
            <a:schemeClr val="tx1"/>
          </a:solidFill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84092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1764012" y="2610403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2044023" y="3966513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3 w 12191999"/>
              <a:gd name="connsiteY3" fmla="*/ 6003546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33015 w 12191999"/>
              <a:gd name="connsiteY3" fmla="*/ 6030407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33015" y="6030407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flipH="1">
            <a:off x="1177158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solidFill>
            <a:schemeClr val="tx1"/>
          </a:solidFill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887468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3512990" y="2470146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4154863" y="3759806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flipH="1">
            <a:off x="1177158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289242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4476000" y="2929015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5507892" y="4549015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flipH="1">
            <a:off x="1177158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576286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25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4476000" y="1830745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5427993" y="2414709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488225" flipH="1">
            <a:off x="1140506" y="328578"/>
            <a:ext cx="10316959" cy="2134811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  <a:gd name="connsiteX0" fmla="*/ 0 w 4379495"/>
              <a:gd name="connsiteY0" fmla="*/ 0 h 2502569"/>
              <a:gd name="connsiteX1" fmla="*/ 2213566 w 4379495"/>
              <a:gd name="connsiteY1" fmla="*/ 956678 h 2502569"/>
              <a:gd name="connsiteX2" fmla="*/ 4379495 w 4379495"/>
              <a:gd name="connsiteY2" fmla="*/ 2502569 h 2502569"/>
              <a:gd name="connsiteX0" fmla="*/ 0 w 4418206"/>
              <a:gd name="connsiteY0" fmla="*/ 0 h 1904696"/>
              <a:gd name="connsiteX1" fmla="*/ 2213566 w 4418206"/>
              <a:gd name="connsiteY1" fmla="*/ 956678 h 1904696"/>
              <a:gd name="connsiteX2" fmla="*/ 4418206 w 4418206"/>
              <a:gd name="connsiteY2" fmla="*/ 1904696 h 1904696"/>
              <a:gd name="connsiteX0" fmla="*/ 0 w 4418206"/>
              <a:gd name="connsiteY0" fmla="*/ 0 h 1904696"/>
              <a:gd name="connsiteX1" fmla="*/ 2213566 w 4418206"/>
              <a:gd name="connsiteY1" fmla="*/ 956678 h 1904696"/>
              <a:gd name="connsiteX2" fmla="*/ 4418206 w 4418206"/>
              <a:gd name="connsiteY2" fmla="*/ 1904696 h 1904696"/>
              <a:gd name="connsiteX0" fmla="*/ 0 w 4418206"/>
              <a:gd name="connsiteY0" fmla="*/ 114203 h 2018899"/>
              <a:gd name="connsiteX1" fmla="*/ 2307671 w 4418206"/>
              <a:gd name="connsiteY1" fmla="*/ 199315 h 2018899"/>
              <a:gd name="connsiteX2" fmla="*/ 4418206 w 4418206"/>
              <a:gd name="connsiteY2" fmla="*/ 2018899 h 2018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18206" h="2018899">
                <a:moveTo>
                  <a:pt x="0" y="114203"/>
                </a:moveTo>
                <a:cubicBezTo>
                  <a:pt x="766010" y="155912"/>
                  <a:pt x="1577755" y="-217780"/>
                  <a:pt x="2307671" y="199315"/>
                </a:cubicBezTo>
                <a:cubicBezTo>
                  <a:pt x="3037587" y="616410"/>
                  <a:pt x="3610963" y="1717508"/>
                  <a:pt x="4418206" y="201889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385785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25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6640069" y="1775070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8397748" y="2487554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flipH="1">
            <a:off x="1177158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595428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25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6640069" y="1775070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4933009"/>
            <a:ext cx="12192000" cy="3041521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8397748" y="2487554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1"/>
            <a:ext cx="12192000" cy="5260270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flipH="1">
            <a:off x="1177158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43273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advClick="0" advTm="0">
        <p159:morph option="byObject"/>
      </p:transition>
    </mc:Choice>
    <mc:Fallback xmlns="">
      <p:transition advClick="0" advTm="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3200451" y="1098112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3558995" y="1969572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flipH="1">
            <a:off x="1177158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478607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25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3880566" y="1808991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4371867"/>
            <a:ext cx="12192000" cy="3602664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4719707" y="3117369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59"/>
            <a:ext cx="12192000" cy="469912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flipH="1">
            <a:off x="1177158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539834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advClick="0" advTm="0">
        <p159:morph option="byObject"/>
      </p:transition>
    </mc:Choice>
    <mc:Fallback xmlns="">
      <p:transition advClick="0" advTm="0">
        <p:fade/>
      </p:transition>
    </mc:Fallback>
  </mc:AlternateContent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Breitbild</PresentationFormat>
  <Paragraphs>0</Paragraphs>
  <Slides>18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18</vt:i4>
      </vt:variant>
    </vt:vector>
  </HeadingPairs>
  <TitlesOfParts>
    <vt:vector size="22" baseType="lpstr">
      <vt:lpstr>Aptos</vt:lpstr>
      <vt:lpstr>Aptos Display</vt:lpstr>
      <vt:lpstr>Arial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MinebeaMitsumi Technology Center Europe GmbH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Oliver Schmid</dc:creator>
  <cp:lastModifiedBy>Oliver Schmid</cp:lastModifiedBy>
  <cp:revision>8</cp:revision>
  <dcterms:created xsi:type="dcterms:W3CDTF">2025-12-03T14:52:27Z</dcterms:created>
  <dcterms:modified xsi:type="dcterms:W3CDTF">2025-12-14T08:27:22Z</dcterms:modified>
</cp:coreProperties>
</file>