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74" r:id="rId7"/>
    <p:sldId id="526" r:id="rId8"/>
    <p:sldId id="527" r:id="rId9"/>
    <p:sldId id="509" r:id="rId10"/>
    <p:sldId id="525" r:id="rId11"/>
    <p:sldId id="524" r:id="rId12"/>
    <p:sldId id="512" r:id="rId13"/>
    <p:sldId id="520" r:id="rId14"/>
    <p:sldId id="521" r:id="rId15"/>
    <p:sldId id="522" r:id="rId16"/>
    <p:sldId id="523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8027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73198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75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854624" y="3287178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229322" y="451778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70103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75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660641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315319" y="473156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885381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453034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0482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687278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341956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83042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179175" flipH="1">
            <a:off x="2074417" y="435714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6028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687264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341942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83026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179175" flipH="1">
            <a:off x="2074417" y="23152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4336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687278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341956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83042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179175" flipH="1">
            <a:off x="2074417" y="435714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694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687264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341942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83026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179175" flipH="1">
            <a:off x="2074417" y="23152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152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687278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341956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83045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179175" flipH="1">
            <a:off x="2074417" y="435714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1391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687264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341942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83026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179175" flipH="1">
            <a:off x="2074417" y="23152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032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687264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341942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83026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179175" flipH="1">
            <a:off x="2074417" y="23152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2951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14</cp:revision>
  <dcterms:created xsi:type="dcterms:W3CDTF">2025-12-03T14:52:27Z</dcterms:created>
  <dcterms:modified xsi:type="dcterms:W3CDTF">2025-12-18T08:12:30Z</dcterms:modified>
</cp:coreProperties>
</file>