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0" r:id="rId2"/>
    <p:sldId id="431" r:id="rId3"/>
    <p:sldId id="432" r:id="rId4"/>
    <p:sldId id="433" r:id="rId5"/>
    <p:sldId id="434" r:id="rId6"/>
    <p:sldId id="523" r:id="rId7"/>
    <p:sldId id="492" r:id="rId8"/>
    <p:sldId id="517" r:id="rId9"/>
    <p:sldId id="493" r:id="rId10"/>
    <p:sldId id="494" r:id="rId11"/>
    <p:sldId id="495" r:id="rId12"/>
    <p:sldId id="524" r:id="rId13"/>
    <p:sldId id="475" r:id="rId14"/>
    <p:sldId id="476" r:id="rId15"/>
    <p:sldId id="482" r:id="rId16"/>
    <p:sldId id="483" r:id="rId17"/>
    <p:sldId id="485" r:id="rId18"/>
    <p:sldId id="487" r:id="rId19"/>
    <p:sldId id="488" r:id="rId20"/>
    <p:sldId id="496" r:id="rId21"/>
    <p:sldId id="508" r:id="rId22"/>
    <p:sldId id="481" r:id="rId23"/>
    <p:sldId id="497" r:id="rId24"/>
    <p:sldId id="525" r:id="rId25"/>
    <p:sldId id="526" r:id="rId26"/>
    <p:sldId id="527" r:id="rId2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65" autoAdjust="0"/>
    <p:restoredTop sz="94660"/>
  </p:normalViewPr>
  <p:slideViewPr>
    <p:cSldViewPr snapToGrid="0">
      <p:cViewPr varScale="1">
        <p:scale>
          <a:sx n="38" d="100"/>
          <a:sy n="38" d="100"/>
        </p:scale>
        <p:origin x="54" y="1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F6140-0E38-5DC2-044F-58C136E6B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83830DD-D6E8-6942-306B-86AF6B108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D411D9-A59D-0688-49C2-C9C19940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747B76-9400-F6D3-6B0B-D0B61070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0820B1-B204-D562-8C3E-12BFEA68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11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97A1A-9980-6A04-0ECE-CCE1C9AF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89B74-6DCF-7CE9-089B-D8C856715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1E550E-BE67-8087-735B-511C3EAA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B2E99F-2AB8-A7FF-FB95-9ABE1622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0ABB7-3BB1-E15D-D47A-8BF02404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969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8E7A2-69F6-E67B-45D1-514D17C9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0D1841-1FF4-42C3-A334-5D68ED6DD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BFF8F-081B-0CA6-42EA-93253487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AA0B45-AE7B-C9F5-82AE-79CE7BC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DC4FEE-C15F-DFEC-07B3-CCD1C44C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23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94D00-FAD6-2A4D-E78E-430C0D27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5568E-5A47-49E4-1594-1818FFAA7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120165-A66F-2805-5319-1EA904F11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C6C31D-7A9B-F6A3-8C92-539FD8A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BF045-9F12-748C-91A8-81695109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14A5DF-84F4-C05C-263B-ED4075F7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74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6F8A3-5036-A662-4414-9B49CDA5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52B9E3-AC7C-2F17-FDC8-84BDE9F76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4CBFC6-E64D-027B-0CC2-3D721D8CF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8354CE-BFDE-9F82-86D6-EA16B2880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C5C5D2-0ADD-8DE9-A096-2DB7A67CE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E77DF-EC6B-9C8B-0AA6-6CEE9A2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FB8AB-DCF7-D36A-675D-C1F4A068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62246B-F382-EBC7-E346-1E59B1DA9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947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76049-E5A1-70E6-2CF9-510AEFD9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5CA510-431B-4C83-2050-BD73094B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0009DC-E935-99B0-A632-65B1E9C0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C403CD-E6AF-9CA4-6652-0F5EAE5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61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869C38-7B29-2526-4107-BB29C8A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C9F347-F56E-0ED1-C97E-6B2BE90D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862096-326F-B0F9-80C0-6492AD24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784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FBB53-987A-9664-1D71-95D5FA04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0C126-FDF0-0840-ECD2-D1AD11901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DE9BEC-DE53-A48F-991B-4B5199A9A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03DC5B-C6A4-ADC1-0A18-8A8B3D55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FF5030-F5E8-C4A0-6A87-9E4997B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47EF30-307D-369B-AA90-CA4E4F1E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329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668BE8-BECE-636A-1E29-E993EE0E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CC8E86D-CE82-3D4D-2256-29860717D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EC6F0A-D9A5-3168-E16E-BD37FAF1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C4780C-4E5F-5FBE-FD13-20B1F257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A08946-2912-EA8C-E302-8F16E2D2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611C71-59FD-8BDB-90D5-B55FD0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37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863EA-160D-6B15-D44D-14ACF04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AF05EB-E9BC-EA1A-D33F-EB44A4B5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E689-6711-73E1-7B0A-9EBB0DE9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3F4134-8B1D-8A1F-3F69-A5602DC7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04DDA6-40D9-2C41-D7A0-9A7BF7C1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96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F4385F-D481-7FAE-70B4-77F6B475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55E979-5436-271F-65D6-9A30A1E6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90AB6-CB8E-DA41-85DD-6E2A094D1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F86B1-27A6-F5BE-70BC-D1741717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A949C-3A99-7701-F833-0577B3CE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3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9B1657-0F2B-C8B0-ADBB-DDA5E6DE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8E226-0534-B29B-EFEA-5CFFD4EC6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2CEEE-B53F-9701-A76C-79640428F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DAEEB4-ED74-43D1-9B6A-464D45A38C59}" type="datetimeFigureOut">
              <a:rPr lang="de-DE" smtClean="0"/>
              <a:t>18.12.2025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CFF1DB-2A98-6D1C-F47C-7214B93B2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30CF2-929F-C740-6942-150306BEA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64786-257C-466F-8B9A-848B0CFF5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98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4231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0800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7442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63798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C0D647-2E3F-A8A4-C769-00E354730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7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67425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687264" y="193450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341942" y="4340389"/>
            <a:ext cx="3240000" cy="251761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983026" y="2933809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888016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888016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1225 w 12191999"/>
              <a:gd name="connsiteY0" fmla="*/ 1974075 h 6858000"/>
              <a:gd name="connsiteX1" fmla="*/ 1869124 w 12191999"/>
              <a:gd name="connsiteY1" fmla="*/ 2975914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1225 w 12191999"/>
              <a:gd name="connsiteY6" fmla="*/ 1974075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891225" y="1974075"/>
                </a:moveTo>
                <a:lnTo>
                  <a:pt x="1869124" y="2975914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4942567" y="2372546"/>
                  <a:pt x="2891225" y="1974075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1179175" flipH="1">
            <a:off x="2074417" y="231522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2951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273557" y="3351308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065187" y="444648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1" y="75173"/>
            <a:ext cx="12192000" cy="383684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515429"/>
            <a:ext cx="12192000" cy="245910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861289" flipH="1">
            <a:off x="2557040" y="1641201"/>
            <a:ext cx="7245255" cy="139328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31011"/>
              <a:gd name="connsiteY0" fmla="*/ 1556908 h 1556908"/>
              <a:gd name="connsiteX1" fmla="*/ 2395402 w 3431011"/>
              <a:gd name="connsiteY1" fmla="*/ 131739 h 1556908"/>
              <a:gd name="connsiteX2" fmla="*/ 3431011 w 3431011"/>
              <a:gd name="connsiteY2" fmla="*/ 243110 h 1556908"/>
              <a:gd name="connsiteX0" fmla="*/ 0 w 3431011"/>
              <a:gd name="connsiteY0" fmla="*/ 1656169 h 1656169"/>
              <a:gd name="connsiteX1" fmla="*/ 2395402 w 3431011"/>
              <a:gd name="connsiteY1" fmla="*/ 231000 h 1656169"/>
              <a:gd name="connsiteX2" fmla="*/ 3431011 w 3431011"/>
              <a:gd name="connsiteY2" fmla="*/ 342371 h 1656169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1011" h="1582071">
                <a:moveTo>
                  <a:pt x="0" y="1582071"/>
                </a:moveTo>
                <a:cubicBezTo>
                  <a:pt x="814213" y="1378621"/>
                  <a:pt x="1545433" y="643291"/>
                  <a:pt x="2395402" y="156902"/>
                </a:cubicBezTo>
                <a:cubicBezTo>
                  <a:pt x="2913639" y="-61808"/>
                  <a:pt x="3063316" y="-75655"/>
                  <a:pt x="3431011" y="268273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70067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273557" y="3351308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065187" y="444648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1" y="75173"/>
            <a:ext cx="12192000" cy="383684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515429"/>
            <a:ext cx="12192000" cy="245910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861289" flipH="1">
            <a:off x="2557040" y="1641201"/>
            <a:ext cx="7245255" cy="139328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31011"/>
              <a:gd name="connsiteY0" fmla="*/ 1556908 h 1556908"/>
              <a:gd name="connsiteX1" fmla="*/ 2395402 w 3431011"/>
              <a:gd name="connsiteY1" fmla="*/ 131739 h 1556908"/>
              <a:gd name="connsiteX2" fmla="*/ 3431011 w 3431011"/>
              <a:gd name="connsiteY2" fmla="*/ 243110 h 1556908"/>
              <a:gd name="connsiteX0" fmla="*/ 0 w 3431011"/>
              <a:gd name="connsiteY0" fmla="*/ 1656169 h 1656169"/>
              <a:gd name="connsiteX1" fmla="*/ 2395402 w 3431011"/>
              <a:gd name="connsiteY1" fmla="*/ 231000 h 1656169"/>
              <a:gd name="connsiteX2" fmla="*/ 3431011 w 3431011"/>
              <a:gd name="connsiteY2" fmla="*/ 342371 h 1656169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1011" h="1582071">
                <a:moveTo>
                  <a:pt x="0" y="1582071"/>
                </a:moveTo>
                <a:cubicBezTo>
                  <a:pt x="814213" y="1378621"/>
                  <a:pt x="1545433" y="643291"/>
                  <a:pt x="2395402" y="156902"/>
                </a:cubicBezTo>
                <a:cubicBezTo>
                  <a:pt x="2913639" y="-61808"/>
                  <a:pt x="3063316" y="-75655"/>
                  <a:pt x="3431011" y="268273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1646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0">
        <p159:morph option="byObject"/>
      </p:transition>
    </mc:Choice>
    <mc:Fallback xmlns="">
      <p:transition advClick="0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273557" y="3351308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065187" y="444648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1" y="75172"/>
            <a:ext cx="12192000" cy="4888713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4963885"/>
            <a:ext cx="12192000" cy="301064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861289" flipH="1">
            <a:off x="2557040" y="1641201"/>
            <a:ext cx="7245255" cy="139328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31011"/>
              <a:gd name="connsiteY0" fmla="*/ 1556908 h 1556908"/>
              <a:gd name="connsiteX1" fmla="*/ 2395402 w 3431011"/>
              <a:gd name="connsiteY1" fmla="*/ 131739 h 1556908"/>
              <a:gd name="connsiteX2" fmla="*/ 3431011 w 3431011"/>
              <a:gd name="connsiteY2" fmla="*/ 243110 h 1556908"/>
              <a:gd name="connsiteX0" fmla="*/ 0 w 3431011"/>
              <a:gd name="connsiteY0" fmla="*/ 1656169 h 1656169"/>
              <a:gd name="connsiteX1" fmla="*/ 2395402 w 3431011"/>
              <a:gd name="connsiteY1" fmla="*/ 231000 h 1656169"/>
              <a:gd name="connsiteX2" fmla="*/ 3431011 w 3431011"/>
              <a:gd name="connsiteY2" fmla="*/ 342371 h 1656169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1011" h="1582071">
                <a:moveTo>
                  <a:pt x="0" y="1582071"/>
                </a:moveTo>
                <a:cubicBezTo>
                  <a:pt x="814213" y="1378621"/>
                  <a:pt x="1545433" y="643291"/>
                  <a:pt x="2395402" y="156902"/>
                </a:cubicBezTo>
                <a:cubicBezTo>
                  <a:pt x="2913639" y="-61808"/>
                  <a:pt x="3063316" y="-75655"/>
                  <a:pt x="3431011" y="268273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9666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273557" y="3351308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065187" y="4446486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1" y="75173"/>
            <a:ext cx="12192000" cy="383684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515429"/>
            <a:ext cx="12192000" cy="245910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cubicBezTo>
                  <a:pt x="6305791" y="2314904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861289" flipH="1">
            <a:off x="2557040" y="1641201"/>
            <a:ext cx="7245255" cy="139328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31011"/>
              <a:gd name="connsiteY0" fmla="*/ 1556908 h 1556908"/>
              <a:gd name="connsiteX1" fmla="*/ 2395402 w 3431011"/>
              <a:gd name="connsiteY1" fmla="*/ 131739 h 1556908"/>
              <a:gd name="connsiteX2" fmla="*/ 3431011 w 3431011"/>
              <a:gd name="connsiteY2" fmla="*/ 243110 h 1556908"/>
              <a:gd name="connsiteX0" fmla="*/ 0 w 3431011"/>
              <a:gd name="connsiteY0" fmla="*/ 1656169 h 1656169"/>
              <a:gd name="connsiteX1" fmla="*/ 2395402 w 3431011"/>
              <a:gd name="connsiteY1" fmla="*/ 231000 h 1656169"/>
              <a:gd name="connsiteX2" fmla="*/ 3431011 w 3431011"/>
              <a:gd name="connsiteY2" fmla="*/ 342371 h 1656169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1011" h="1582071">
                <a:moveTo>
                  <a:pt x="0" y="1582071"/>
                </a:moveTo>
                <a:cubicBezTo>
                  <a:pt x="814213" y="1378621"/>
                  <a:pt x="1545433" y="643291"/>
                  <a:pt x="2395402" y="156902"/>
                </a:cubicBezTo>
                <a:cubicBezTo>
                  <a:pt x="2913639" y="-61808"/>
                  <a:pt x="3063316" y="-75655"/>
                  <a:pt x="3431011" y="268273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5787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567356" y="3428991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979993" y="4665841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1" y="75172"/>
            <a:ext cx="12192000" cy="415599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515429"/>
            <a:ext cx="12192000" cy="245910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855558 w 12191999"/>
              <a:gd name="connsiteY5" fmla="*/ 3346524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cubicBezTo>
                  <a:pt x="10026556" y="4942607"/>
                  <a:pt x="9690269" y="4461140"/>
                  <a:pt x="8855558" y="3346524"/>
                </a:cubicBezTo>
                <a:cubicBezTo>
                  <a:pt x="6804216" y="2948053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668774" flipH="1">
            <a:off x="2557040" y="2047597"/>
            <a:ext cx="7245255" cy="139328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31011"/>
              <a:gd name="connsiteY0" fmla="*/ 1556908 h 1556908"/>
              <a:gd name="connsiteX1" fmla="*/ 2395402 w 3431011"/>
              <a:gd name="connsiteY1" fmla="*/ 131739 h 1556908"/>
              <a:gd name="connsiteX2" fmla="*/ 3431011 w 3431011"/>
              <a:gd name="connsiteY2" fmla="*/ 243110 h 1556908"/>
              <a:gd name="connsiteX0" fmla="*/ 0 w 3431011"/>
              <a:gd name="connsiteY0" fmla="*/ 1656169 h 1656169"/>
              <a:gd name="connsiteX1" fmla="*/ 2395402 w 3431011"/>
              <a:gd name="connsiteY1" fmla="*/ 231000 h 1656169"/>
              <a:gd name="connsiteX2" fmla="*/ 3431011 w 3431011"/>
              <a:gd name="connsiteY2" fmla="*/ 342371 h 1656169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1011" h="1582071">
                <a:moveTo>
                  <a:pt x="0" y="1582071"/>
                </a:moveTo>
                <a:cubicBezTo>
                  <a:pt x="814213" y="1378621"/>
                  <a:pt x="1545433" y="643291"/>
                  <a:pt x="2395402" y="156902"/>
                </a:cubicBezTo>
                <a:cubicBezTo>
                  <a:pt x="2913639" y="-61808"/>
                  <a:pt x="3063316" y="-75655"/>
                  <a:pt x="3431011" y="268273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4547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2567356" y="3428991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2979993" y="4665841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1" y="75172"/>
            <a:ext cx="12192000" cy="415599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5515429"/>
            <a:ext cx="12192000" cy="2459102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894673 w 12191999"/>
              <a:gd name="connsiteY0" fmla="*/ 2773707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894673 w 12191999"/>
              <a:gd name="connsiteY6" fmla="*/ 2773707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300649 w 12191999"/>
              <a:gd name="connsiteY1" fmla="*/ 3484737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749232 w 12191999"/>
              <a:gd name="connsiteY1" fmla="*/ 3761740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380638 w 12191999"/>
              <a:gd name="connsiteY0" fmla="*/ 3327712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380638 w 12191999"/>
              <a:gd name="connsiteY6" fmla="*/ 33277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249801 w 12191999"/>
              <a:gd name="connsiteY0" fmla="*/ 3087643 h 6858000"/>
              <a:gd name="connsiteX1" fmla="*/ 2038977 w 12191999"/>
              <a:gd name="connsiteY1" fmla="*/ 3540138 h 6858000"/>
              <a:gd name="connsiteX2" fmla="*/ 1702276 w 12191999"/>
              <a:gd name="connsiteY2" fmla="*/ 4638694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855558 w 12191999"/>
              <a:gd name="connsiteY5" fmla="*/ 3346524 h 6858000"/>
              <a:gd name="connsiteX6" fmla="*/ 3249801 w 12191999"/>
              <a:gd name="connsiteY6" fmla="*/ 3087643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249801" y="3087643"/>
                </a:moveTo>
                <a:lnTo>
                  <a:pt x="2038977" y="3540138"/>
                </a:lnTo>
                <a:lnTo>
                  <a:pt x="1702276" y="4638694"/>
                </a:lnTo>
                <a:lnTo>
                  <a:pt x="5351139" y="6048314"/>
                </a:lnTo>
                <a:lnTo>
                  <a:pt x="10861267" y="6057223"/>
                </a:lnTo>
                <a:cubicBezTo>
                  <a:pt x="10026556" y="4942607"/>
                  <a:pt x="9690269" y="4461140"/>
                  <a:pt x="8855558" y="3346524"/>
                </a:cubicBezTo>
                <a:cubicBezTo>
                  <a:pt x="6804216" y="2948053"/>
                  <a:pt x="5637581" y="2858242"/>
                  <a:pt x="3249801" y="3087643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0668774" flipH="1">
            <a:off x="2557040" y="2047597"/>
            <a:ext cx="7245255" cy="139328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4374701"/>
              <a:gd name="connsiteY0" fmla="*/ 1235782 h 2070540"/>
              <a:gd name="connsiteX1" fmla="*/ 2257143 w 4374701"/>
              <a:gd name="connsiteY1" fmla="*/ 68485 h 2070540"/>
              <a:gd name="connsiteX2" fmla="*/ 4374701 w 4374701"/>
              <a:gd name="connsiteY2" fmla="*/ 2070540 h 2070540"/>
              <a:gd name="connsiteX0" fmla="*/ 0 w 4374701"/>
              <a:gd name="connsiteY0" fmla="*/ 144139 h 978897"/>
              <a:gd name="connsiteX1" fmla="*/ 2277822 w 4374701"/>
              <a:gd name="connsiteY1" fmla="*/ 187369 h 978897"/>
              <a:gd name="connsiteX2" fmla="*/ 4374701 w 4374701"/>
              <a:gd name="connsiteY2" fmla="*/ 978897 h 978897"/>
              <a:gd name="connsiteX0" fmla="*/ 0 w 4396393"/>
              <a:gd name="connsiteY0" fmla="*/ 1038096 h 1136476"/>
              <a:gd name="connsiteX1" fmla="*/ 2277822 w 4396393"/>
              <a:gd name="connsiteY1" fmla="*/ 1081326 h 1136476"/>
              <a:gd name="connsiteX2" fmla="*/ 4396393 w 4396393"/>
              <a:gd name="connsiteY2" fmla="*/ 179634 h 1136476"/>
              <a:gd name="connsiteX0" fmla="*/ 0 w 4396393"/>
              <a:gd name="connsiteY0" fmla="*/ 858462 h 1044735"/>
              <a:gd name="connsiteX1" fmla="*/ 2277822 w 4396393"/>
              <a:gd name="connsiteY1" fmla="*/ 901692 h 1044735"/>
              <a:gd name="connsiteX2" fmla="*/ 4396393 w 4396393"/>
              <a:gd name="connsiteY2" fmla="*/ 0 h 1044735"/>
              <a:gd name="connsiteX0" fmla="*/ 0 w 4396393"/>
              <a:gd name="connsiteY0" fmla="*/ 858462 h 894460"/>
              <a:gd name="connsiteX1" fmla="*/ 2942116 w 4396393"/>
              <a:gd name="connsiteY1" fmla="*/ 721257 h 894460"/>
              <a:gd name="connsiteX2" fmla="*/ 4396393 w 4396393"/>
              <a:gd name="connsiteY2" fmla="*/ 0 h 894460"/>
              <a:gd name="connsiteX0" fmla="*/ 0 w 4396393"/>
              <a:gd name="connsiteY0" fmla="*/ 858462 h 860569"/>
              <a:gd name="connsiteX1" fmla="*/ 2942116 w 4396393"/>
              <a:gd name="connsiteY1" fmla="*/ 721257 h 860569"/>
              <a:gd name="connsiteX2" fmla="*/ 4396393 w 4396393"/>
              <a:gd name="connsiteY2" fmla="*/ 0 h 860569"/>
              <a:gd name="connsiteX0" fmla="*/ 0 w 3933403"/>
              <a:gd name="connsiteY0" fmla="*/ 576427 h 729931"/>
              <a:gd name="connsiteX1" fmla="*/ 2479126 w 3933403"/>
              <a:gd name="connsiteY1" fmla="*/ 721257 h 729931"/>
              <a:gd name="connsiteX2" fmla="*/ 3933403 w 3933403"/>
              <a:gd name="connsiteY2" fmla="*/ 0 h 729931"/>
              <a:gd name="connsiteX0" fmla="*/ 0 w 4112985"/>
              <a:gd name="connsiteY0" fmla="*/ 623442 h 729931"/>
              <a:gd name="connsiteX1" fmla="*/ 2658708 w 4112985"/>
              <a:gd name="connsiteY1" fmla="*/ 721257 h 729931"/>
              <a:gd name="connsiteX2" fmla="*/ 4112985 w 4112985"/>
              <a:gd name="connsiteY2" fmla="*/ 0 h 729931"/>
              <a:gd name="connsiteX0" fmla="*/ 0 w 3925457"/>
              <a:gd name="connsiteY0" fmla="*/ 531970 h 650107"/>
              <a:gd name="connsiteX1" fmla="*/ 2658708 w 3925457"/>
              <a:gd name="connsiteY1" fmla="*/ 629785 h 650107"/>
              <a:gd name="connsiteX2" fmla="*/ 3925457 w 3925457"/>
              <a:gd name="connsiteY2" fmla="*/ 1 h 650107"/>
              <a:gd name="connsiteX0" fmla="*/ 0 w 3699781"/>
              <a:gd name="connsiteY0" fmla="*/ 890153 h 989766"/>
              <a:gd name="connsiteX1" fmla="*/ 2658708 w 3699781"/>
              <a:gd name="connsiteY1" fmla="*/ 987968 h 989766"/>
              <a:gd name="connsiteX2" fmla="*/ 3699781 w 3699781"/>
              <a:gd name="connsiteY2" fmla="*/ 0 h 989766"/>
              <a:gd name="connsiteX0" fmla="*/ 0 w 3750628"/>
              <a:gd name="connsiteY0" fmla="*/ 1395710 h 1397173"/>
              <a:gd name="connsiteX1" fmla="*/ 2709555 w 3750628"/>
              <a:gd name="connsiteY1" fmla="*/ 987968 h 1397173"/>
              <a:gd name="connsiteX2" fmla="*/ 3750628 w 3750628"/>
              <a:gd name="connsiteY2" fmla="*/ 0 h 1397173"/>
              <a:gd name="connsiteX0" fmla="*/ 0 w 3750628"/>
              <a:gd name="connsiteY0" fmla="*/ 1395710 h 1397174"/>
              <a:gd name="connsiteX1" fmla="*/ 2709555 w 3750628"/>
              <a:gd name="connsiteY1" fmla="*/ 987968 h 1397174"/>
              <a:gd name="connsiteX2" fmla="*/ 3750628 w 3750628"/>
              <a:gd name="connsiteY2" fmla="*/ 0 h 1397174"/>
              <a:gd name="connsiteX0" fmla="*/ 0 w 3750628"/>
              <a:gd name="connsiteY0" fmla="*/ 1395710 h 1400471"/>
              <a:gd name="connsiteX1" fmla="*/ 2709555 w 3750628"/>
              <a:gd name="connsiteY1" fmla="*/ 987968 h 1400471"/>
              <a:gd name="connsiteX2" fmla="*/ 3750628 w 3750628"/>
              <a:gd name="connsiteY2" fmla="*/ 0 h 1400471"/>
              <a:gd name="connsiteX0" fmla="*/ 0 w 3436475"/>
              <a:gd name="connsiteY0" fmla="*/ 2413137 h 2414150"/>
              <a:gd name="connsiteX1" fmla="*/ 2395402 w 3436475"/>
              <a:gd name="connsiteY1" fmla="*/ 987968 h 2414150"/>
              <a:gd name="connsiteX2" fmla="*/ 3436475 w 3436475"/>
              <a:gd name="connsiteY2" fmla="*/ 0 h 2414150"/>
              <a:gd name="connsiteX0" fmla="*/ 0 w 3436475"/>
              <a:gd name="connsiteY0" fmla="*/ 2413137 h 2413137"/>
              <a:gd name="connsiteX1" fmla="*/ 2395402 w 3436475"/>
              <a:gd name="connsiteY1" fmla="*/ 987968 h 2413137"/>
              <a:gd name="connsiteX2" fmla="*/ 3436475 w 3436475"/>
              <a:gd name="connsiteY2" fmla="*/ 0 h 2413137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63841"/>
              <a:gd name="connsiteY0" fmla="*/ 1803309 h 1803309"/>
              <a:gd name="connsiteX1" fmla="*/ 2395402 w 3463841"/>
              <a:gd name="connsiteY1" fmla="*/ 378140 h 1803309"/>
              <a:gd name="connsiteX2" fmla="*/ 3463841 w 3463841"/>
              <a:gd name="connsiteY2" fmla="*/ 0 h 1803309"/>
              <a:gd name="connsiteX0" fmla="*/ 0 w 3431011"/>
              <a:gd name="connsiteY0" fmla="*/ 1556908 h 1556908"/>
              <a:gd name="connsiteX1" fmla="*/ 2395402 w 3431011"/>
              <a:gd name="connsiteY1" fmla="*/ 131739 h 1556908"/>
              <a:gd name="connsiteX2" fmla="*/ 3431011 w 3431011"/>
              <a:gd name="connsiteY2" fmla="*/ 243110 h 1556908"/>
              <a:gd name="connsiteX0" fmla="*/ 0 w 3431011"/>
              <a:gd name="connsiteY0" fmla="*/ 1656169 h 1656169"/>
              <a:gd name="connsiteX1" fmla="*/ 2395402 w 3431011"/>
              <a:gd name="connsiteY1" fmla="*/ 231000 h 1656169"/>
              <a:gd name="connsiteX2" fmla="*/ 3431011 w 3431011"/>
              <a:gd name="connsiteY2" fmla="*/ 342371 h 1656169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  <a:gd name="connsiteX0" fmla="*/ 0 w 3431011"/>
              <a:gd name="connsiteY0" fmla="*/ 1582071 h 1582071"/>
              <a:gd name="connsiteX1" fmla="*/ 2395402 w 3431011"/>
              <a:gd name="connsiteY1" fmla="*/ 156902 h 1582071"/>
              <a:gd name="connsiteX2" fmla="*/ 3431011 w 3431011"/>
              <a:gd name="connsiteY2" fmla="*/ 268273 h 158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1011" h="1582071">
                <a:moveTo>
                  <a:pt x="0" y="1582071"/>
                </a:moveTo>
                <a:cubicBezTo>
                  <a:pt x="814213" y="1378621"/>
                  <a:pt x="1545433" y="643291"/>
                  <a:pt x="2395402" y="156902"/>
                </a:cubicBezTo>
                <a:cubicBezTo>
                  <a:pt x="2913639" y="-61808"/>
                  <a:pt x="3063316" y="-75655"/>
                  <a:pt x="3431011" y="268273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2757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648587" y="2445351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336761" y="2998022"/>
            <a:ext cx="749589" cy="697457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EDE1B4B-29EF-6A33-E632-EF657FB38E58}"/>
              </a:ext>
            </a:extLst>
          </p:cNvPr>
          <p:cNvSpPr/>
          <p:nvPr/>
        </p:nvSpPr>
        <p:spPr>
          <a:xfrm flipH="1">
            <a:off x="3648587" y="4248150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4836721" y="1718118"/>
                </a:moveTo>
                <a:lnTo>
                  <a:pt x="2805910" y="2766318"/>
                </a:lnTo>
                <a:lnTo>
                  <a:pt x="2027257" y="4292590"/>
                </a:lnTo>
                <a:lnTo>
                  <a:pt x="5887147" y="5874963"/>
                </a:lnTo>
                <a:lnTo>
                  <a:pt x="10861267" y="6057223"/>
                </a:lnTo>
                <a:lnTo>
                  <a:pt x="8964891" y="1998529"/>
                </a:lnTo>
                <a:lnTo>
                  <a:pt x="4836721" y="1718118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1549527" flipH="1">
            <a:off x="2264505" y="606062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1293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648587" y="2445351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336761" y="2998022"/>
            <a:ext cx="749589" cy="697457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EDE1B4B-29EF-6A33-E632-EF657FB38E58}"/>
              </a:ext>
            </a:extLst>
          </p:cNvPr>
          <p:cNvSpPr/>
          <p:nvPr/>
        </p:nvSpPr>
        <p:spPr>
          <a:xfrm flipH="1">
            <a:off x="3648587" y="4248150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4836721" y="1718118"/>
                </a:moveTo>
                <a:lnTo>
                  <a:pt x="2805910" y="2766318"/>
                </a:lnTo>
                <a:lnTo>
                  <a:pt x="2027257" y="4292590"/>
                </a:lnTo>
                <a:lnTo>
                  <a:pt x="5887147" y="5874963"/>
                </a:lnTo>
                <a:lnTo>
                  <a:pt x="10861267" y="6057223"/>
                </a:lnTo>
                <a:lnTo>
                  <a:pt x="8964891" y="1998529"/>
                </a:lnTo>
                <a:lnTo>
                  <a:pt x="4836721" y="1718118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1549527" flipH="1">
            <a:off x="2264505" y="606062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1067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648587" y="2445351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336761" y="2998022"/>
            <a:ext cx="749589" cy="697457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EDE1B4B-29EF-6A33-E632-EF657FB38E58}"/>
              </a:ext>
            </a:extLst>
          </p:cNvPr>
          <p:cNvSpPr/>
          <p:nvPr/>
        </p:nvSpPr>
        <p:spPr>
          <a:xfrm flipH="1">
            <a:off x="3648587" y="4248150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4836721" y="1718118"/>
                </a:moveTo>
                <a:lnTo>
                  <a:pt x="2805910" y="2766318"/>
                </a:lnTo>
                <a:lnTo>
                  <a:pt x="2027257" y="4292590"/>
                </a:lnTo>
                <a:lnTo>
                  <a:pt x="5887147" y="5874963"/>
                </a:lnTo>
                <a:lnTo>
                  <a:pt x="10861267" y="6057223"/>
                </a:lnTo>
                <a:lnTo>
                  <a:pt x="8964891" y="1998529"/>
                </a:lnTo>
                <a:lnTo>
                  <a:pt x="4836721" y="1718118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1549527" flipH="1">
            <a:off x="2264505" y="335127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17946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0">
        <p159:morph option="byObject"/>
      </p:transition>
    </mc:Choice>
    <mc:Fallback xmlns="">
      <p:transition spd="med" advClick="0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648587" y="2445351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336761" y="2998022"/>
            <a:ext cx="749589" cy="697457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EDE1B4B-29EF-6A33-E632-EF657FB38E58}"/>
              </a:ext>
            </a:extLst>
          </p:cNvPr>
          <p:cNvSpPr/>
          <p:nvPr/>
        </p:nvSpPr>
        <p:spPr>
          <a:xfrm flipH="1">
            <a:off x="3648587" y="4248150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4836721" y="1718118"/>
                </a:moveTo>
                <a:lnTo>
                  <a:pt x="2805910" y="2766318"/>
                </a:lnTo>
                <a:lnTo>
                  <a:pt x="2027257" y="4292590"/>
                </a:lnTo>
                <a:lnTo>
                  <a:pt x="5887147" y="5874963"/>
                </a:lnTo>
                <a:lnTo>
                  <a:pt x="10861267" y="6057223"/>
                </a:lnTo>
                <a:lnTo>
                  <a:pt x="8964891" y="1998529"/>
                </a:lnTo>
                <a:lnTo>
                  <a:pt x="4836721" y="1718118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1549527" flipH="1">
            <a:off x="2264505" y="335127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217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594721"/>
            <a:ext cx="12192000" cy="1379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185140" y="2043619"/>
            <a:ext cx="4089399" cy="425679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3809999" y="2400300"/>
            <a:ext cx="2858729" cy="3524180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837600 w 12191999"/>
              <a:gd name="connsiteY2" fmla="*/ 5550718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632266 w 12191999"/>
              <a:gd name="connsiteY1" fmla="*/ 2651942 h 6858000"/>
              <a:gd name="connsiteX2" fmla="*/ 2837600 w 12191999"/>
              <a:gd name="connsiteY2" fmla="*/ 5550718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4836721" y="1718118"/>
                </a:moveTo>
                <a:lnTo>
                  <a:pt x="2632266" y="2651942"/>
                </a:lnTo>
                <a:lnTo>
                  <a:pt x="2837600" y="5550718"/>
                </a:lnTo>
                <a:lnTo>
                  <a:pt x="7710418" y="6332464"/>
                </a:lnTo>
                <a:lnTo>
                  <a:pt x="10774444" y="5628315"/>
                </a:lnTo>
                <a:lnTo>
                  <a:pt x="9514766" y="1855560"/>
                </a:lnTo>
                <a:lnTo>
                  <a:pt x="4836721" y="1718118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1549527" flipH="1">
            <a:off x="1642622" y="114240"/>
            <a:ext cx="8563852" cy="35699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3952738"/>
              <a:gd name="connsiteY0" fmla="*/ 0 h 4463180"/>
              <a:gd name="connsiteX1" fmla="*/ 2261937 w 3952738"/>
              <a:gd name="connsiteY1" fmla="*/ 500514 h 4463180"/>
              <a:gd name="connsiteX2" fmla="*/ 3952738 w 3952738"/>
              <a:gd name="connsiteY2" fmla="*/ 4463180 h 4463180"/>
              <a:gd name="connsiteX0" fmla="*/ 0 w 4003567"/>
              <a:gd name="connsiteY0" fmla="*/ 0 h 4161695"/>
              <a:gd name="connsiteX1" fmla="*/ 2261937 w 4003567"/>
              <a:gd name="connsiteY1" fmla="*/ 500514 h 4161695"/>
              <a:gd name="connsiteX2" fmla="*/ 4003567 w 4003567"/>
              <a:gd name="connsiteY2" fmla="*/ 4161695 h 4161695"/>
              <a:gd name="connsiteX0" fmla="*/ 0 w 4055437"/>
              <a:gd name="connsiteY0" fmla="*/ 0 h 4053668"/>
              <a:gd name="connsiteX1" fmla="*/ 2261937 w 4055437"/>
              <a:gd name="connsiteY1" fmla="*/ 500514 h 4053668"/>
              <a:gd name="connsiteX2" fmla="*/ 4055437 w 4055437"/>
              <a:gd name="connsiteY2" fmla="*/ 4053668 h 4053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55437" h="4053668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361616" y="3261188"/>
                  <a:pt x="4055437" y="4053668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2D7C474-8B7F-87C2-4E14-E37BD7DD89EA}"/>
              </a:ext>
            </a:extLst>
          </p:cNvPr>
          <p:cNvSpPr/>
          <p:nvPr/>
        </p:nvSpPr>
        <p:spPr>
          <a:xfrm flipH="1">
            <a:off x="3600994" y="7582255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6639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594721"/>
            <a:ext cx="12192000" cy="1379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185140" y="2043619"/>
            <a:ext cx="4089399" cy="425679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3809999" y="2400300"/>
            <a:ext cx="2858729" cy="3524180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837600 w 12191999"/>
              <a:gd name="connsiteY2" fmla="*/ 5550718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632266 w 12191999"/>
              <a:gd name="connsiteY1" fmla="*/ 2651942 h 6858000"/>
              <a:gd name="connsiteX2" fmla="*/ 2837600 w 12191999"/>
              <a:gd name="connsiteY2" fmla="*/ 5550718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4836721" y="1718118"/>
                </a:moveTo>
                <a:lnTo>
                  <a:pt x="2632266" y="2651942"/>
                </a:lnTo>
                <a:lnTo>
                  <a:pt x="2837600" y="5550718"/>
                </a:lnTo>
                <a:lnTo>
                  <a:pt x="7710418" y="6332464"/>
                </a:lnTo>
                <a:lnTo>
                  <a:pt x="10774444" y="5628315"/>
                </a:lnTo>
                <a:lnTo>
                  <a:pt x="9514766" y="1855560"/>
                </a:lnTo>
                <a:lnTo>
                  <a:pt x="4836721" y="1718118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1549527" flipH="1">
            <a:off x="1642622" y="114240"/>
            <a:ext cx="8563852" cy="35699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3952738"/>
              <a:gd name="connsiteY0" fmla="*/ 0 h 4463180"/>
              <a:gd name="connsiteX1" fmla="*/ 2261937 w 3952738"/>
              <a:gd name="connsiteY1" fmla="*/ 500514 h 4463180"/>
              <a:gd name="connsiteX2" fmla="*/ 3952738 w 3952738"/>
              <a:gd name="connsiteY2" fmla="*/ 4463180 h 4463180"/>
              <a:gd name="connsiteX0" fmla="*/ 0 w 4003567"/>
              <a:gd name="connsiteY0" fmla="*/ 0 h 4161695"/>
              <a:gd name="connsiteX1" fmla="*/ 2261937 w 4003567"/>
              <a:gd name="connsiteY1" fmla="*/ 500514 h 4161695"/>
              <a:gd name="connsiteX2" fmla="*/ 4003567 w 4003567"/>
              <a:gd name="connsiteY2" fmla="*/ 4161695 h 4161695"/>
              <a:gd name="connsiteX0" fmla="*/ 0 w 4055437"/>
              <a:gd name="connsiteY0" fmla="*/ 0 h 4053668"/>
              <a:gd name="connsiteX1" fmla="*/ 2261937 w 4055437"/>
              <a:gd name="connsiteY1" fmla="*/ 500514 h 4053668"/>
              <a:gd name="connsiteX2" fmla="*/ 4055437 w 4055437"/>
              <a:gd name="connsiteY2" fmla="*/ 4053668 h 4053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55437" h="4053668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361616" y="3261188"/>
                  <a:pt x="4055437" y="4053668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E233881-8B97-2596-C2C5-EBBBFC9B2A71}"/>
              </a:ext>
            </a:extLst>
          </p:cNvPr>
          <p:cNvSpPr/>
          <p:nvPr/>
        </p:nvSpPr>
        <p:spPr>
          <a:xfrm flipH="1">
            <a:off x="4108508" y="4443403"/>
            <a:ext cx="304800" cy="3888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F90C2FE-691A-0C0B-9403-05CA03355749}"/>
              </a:ext>
            </a:extLst>
          </p:cNvPr>
          <p:cNvSpPr/>
          <p:nvPr/>
        </p:nvSpPr>
        <p:spPr>
          <a:xfrm flipH="1">
            <a:off x="4277805" y="4713790"/>
            <a:ext cx="648929" cy="7095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2858449"/>
      </p:ext>
    </p:extLst>
  </p:cSld>
  <p:clrMapOvr>
    <a:masterClrMapping/>
  </p:clrMapOvr>
  <p:transition advClick="0" advTm="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594721"/>
            <a:ext cx="12192000" cy="1379809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185140" y="2043619"/>
            <a:ext cx="4089399" cy="425679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3809999" y="2400300"/>
            <a:ext cx="2858729" cy="3524180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2524677 w 12191999"/>
              <a:gd name="connsiteY2" fmla="*/ 421395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3563325 w 12191999"/>
              <a:gd name="connsiteY0" fmla="*/ 1289212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3563325 w 12191999"/>
              <a:gd name="connsiteY6" fmla="*/ 128921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574382 w 12191999"/>
              <a:gd name="connsiteY1" fmla="*/ 2223036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743276 w 12191999"/>
              <a:gd name="connsiteY2" fmla="*/ 4299738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756310 w 12191999"/>
              <a:gd name="connsiteY3" fmla="*/ 58195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1859039 w 12191999"/>
              <a:gd name="connsiteY2" fmla="*/ 4957396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5887147 w 12191999"/>
              <a:gd name="connsiteY3" fmla="*/ 5874963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861267 w 12191999"/>
              <a:gd name="connsiteY4" fmla="*/ 6057223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8964891 w 12191999"/>
              <a:gd name="connsiteY5" fmla="*/ 1998529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027257 w 12191999"/>
              <a:gd name="connsiteY2" fmla="*/ 4292590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805910 w 12191999"/>
              <a:gd name="connsiteY1" fmla="*/ 2766318 h 6858000"/>
              <a:gd name="connsiteX2" fmla="*/ 2837600 w 12191999"/>
              <a:gd name="connsiteY2" fmla="*/ 5550718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4836721 w 12191999"/>
              <a:gd name="connsiteY0" fmla="*/ 1718118 h 6858000"/>
              <a:gd name="connsiteX1" fmla="*/ 2632266 w 12191999"/>
              <a:gd name="connsiteY1" fmla="*/ 2651942 h 6858000"/>
              <a:gd name="connsiteX2" fmla="*/ 2837600 w 12191999"/>
              <a:gd name="connsiteY2" fmla="*/ 5550718 h 6858000"/>
              <a:gd name="connsiteX3" fmla="*/ 7710418 w 12191999"/>
              <a:gd name="connsiteY3" fmla="*/ 6332464 h 6858000"/>
              <a:gd name="connsiteX4" fmla="*/ 10774444 w 12191999"/>
              <a:gd name="connsiteY4" fmla="*/ 5628315 h 6858000"/>
              <a:gd name="connsiteX5" fmla="*/ 9514766 w 12191999"/>
              <a:gd name="connsiteY5" fmla="*/ 1855560 h 6858000"/>
              <a:gd name="connsiteX6" fmla="*/ 4836721 w 12191999"/>
              <a:gd name="connsiteY6" fmla="*/ 1718118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4836721" y="1718118"/>
                </a:moveTo>
                <a:lnTo>
                  <a:pt x="2632266" y="2651942"/>
                </a:lnTo>
                <a:lnTo>
                  <a:pt x="2837600" y="5550718"/>
                </a:lnTo>
                <a:lnTo>
                  <a:pt x="7710418" y="6332464"/>
                </a:lnTo>
                <a:lnTo>
                  <a:pt x="10774444" y="5628315"/>
                </a:lnTo>
                <a:lnTo>
                  <a:pt x="9514766" y="1855560"/>
                </a:lnTo>
                <a:lnTo>
                  <a:pt x="4836721" y="1718118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1549527" flipH="1">
            <a:off x="1642622" y="114240"/>
            <a:ext cx="8563852" cy="3569950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  <a:gd name="connsiteX0" fmla="*/ 0 w 3952738"/>
              <a:gd name="connsiteY0" fmla="*/ 0 h 4463180"/>
              <a:gd name="connsiteX1" fmla="*/ 2261937 w 3952738"/>
              <a:gd name="connsiteY1" fmla="*/ 500514 h 4463180"/>
              <a:gd name="connsiteX2" fmla="*/ 3952738 w 3952738"/>
              <a:gd name="connsiteY2" fmla="*/ 4463180 h 4463180"/>
              <a:gd name="connsiteX0" fmla="*/ 0 w 4003567"/>
              <a:gd name="connsiteY0" fmla="*/ 0 h 4161695"/>
              <a:gd name="connsiteX1" fmla="*/ 2261937 w 4003567"/>
              <a:gd name="connsiteY1" fmla="*/ 500514 h 4161695"/>
              <a:gd name="connsiteX2" fmla="*/ 4003567 w 4003567"/>
              <a:gd name="connsiteY2" fmla="*/ 4161695 h 4161695"/>
              <a:gd name="connsiteX0" fmla="*/ 0 w 4055437"/>
              <a:gd name="connsiteY0" fmla="*/ 0 h 4053668"/>
              <a:gd name="connsiteX1" fmla="*/ 2261937 w 4055437"/>
              <a:gd name="connsiteY1" fmla="*/ 500514 h 4053668"/>
              <a:gd name="connsiteX2" fmla="*/ 4055437 w 4055437"/>
              <a:gd name="connsiteY2" fmla="*/ 4053668 h 4053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55437" h="4053668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361616" y="3261188"/>
                  <a:pt x="4055437" y="4053668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E233881-8B97-2596-C2C5-EBBBFC9B2A71}"/>
              </a:ext>
            </a:extLst>
          </p:cNvPr>
          <p:cNvSpPr/>
          <p:nvPr/>
        </p:nvSpPr>
        <p:spPr>
          <a:xfrm flipH="1">
            <a:off x="4108509" y="4443403"/>
            <a:ext cx="304800" cy="3888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F90C2FE-691A-0C0B-9403-05CA03355749}"/>
              </a:ext>
            </a:extLst>
          </p:cNvPr>
          <p:cNvSpPr/>
          <p:nvPr/>
        </p:nvSpPr>
        <p:spPr>
          <a:xfrm flipH="1">
            <a:off x="4277808" y="4713790"/>
            <a:ext cx="648929" cy="7095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383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fade/>
      </p:transition>
    </mc:Choice>
    <mc:Fallback xmlns="">
      <p:transition spd="slow" advClick="0" advTm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796071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7332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796071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351139" y="6048314"/>
                </a:lnTo>
                <a:lnTo>
                  <a:pt x="10861267" y="6057223"/>
                </a:lnTo>
                <a:lnTo>
                  <a:pt x="8357133" y="2713375"/>
                </a:lnTo>
                <a:lnTo>
                  <a:pt x="2203108" y="1517962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81456" y="556611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71874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796071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241300" h="184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072319 w 12191999"/>
              <a:gd name="connsiteY5" fmla="*/ 319175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3547 w 12191999"/>
              <a:gd name="connsiteY3" fmla="*/ 5682495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493547" y="5682495"/>
                </a:lnTo>
                <a:lnTo>
                  <a:pt x="10861267" y="6057223"/>
                </a:lnTo>
                <a:lnTo>
                  <a:pt x="7986875" y="3318384"/>
                </a:lnTo>
                <a:cubicBezTo>
                  <a:pt x="6106422" y="2694793"/>
                  <a:pt x="4254450" y="1916433"/>
                  <a:pt x="2203108" y="151796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970137" y="1254559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356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796071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241300" h="184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072319 w 12191999"/>
              <a:gd name="connsiteY5" fmla="*/ 319175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3547 w 12191999"/>
              <a:gd name="connsiteY3" fmla="*/ 5682495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493547" y="5682495"/>
                </a:lnTo>
                <a:lnTo>
                  <a:pt x="10861267" y="6057223"/>
                </a:lnTo>
                <a:lnTo>
                  <a:pt x="7986875" y="3318384"/>
                </a:lnTo>
                <a:cubicBezTo>
                  <a:pt x="6106422" y="2694793"/>
                  <a:pt x="4254450" y="1916433"/>
                  <a:pt x="2203108" y="151796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970137" y="1254559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71038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796071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 w="241300" h="184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072319 w 12191999"/>
              <a:gd name="connsiteY5" fmla="*/ 319175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3547 w 12191999"/>
              <a:gd name="connsiteY3" fmla="*/ 5682495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493547" y="5682495"/>
                </a:lnTo>
                <a:lnTo>
                  <a:pt x="10861267" y="6057223"/>
                </a:lnTo>
                <a:lnTo>
                  <a:pt x="7986875" y="3318384"/>
                </a:lnTo>
                <a:cubicBezTo>
                  <a:pt x="6106422" y="2694793"/>
                  <a:pt x="4254450" y="1916433"/>
                  <a:pt x="2203108" y="151796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41537" y="618135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0810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796071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 w="241300" h="184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072319 w 12191999"/>
              <a:gd name="connsiteY5" fmla="*/ 319175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3547 w 12191999"/>
              <a:gd name="connsiteY3" fmla="*/ 5682495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493547" y="5682495"/>
                </a:lnTo>
                <a:lnTo>
                  <a:pt x="10861267" y="6057223"/>
                </a:lnTo>
                <a:lnTo>
                  <a:pt x="7986875" y="3318384"/>
                </a:lnTo>
                <a:cubicBezTo>
                  <a:pt x="6106422" y="2694793"/>
                  <a:pt x="4254450" y="1916433"/>
                  <a:pt x="2203108" y="151796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41537" y="618135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81755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F90406B-9CD1-4B80-83EB-C8540C7D0BD6}"/>
              </a:ext>
            </a:extLst>
          </p:cNvPr>
          <p:cNvSpPr/>
          <p:nvPr/>
        </p:nvSpPr>
        <p:spPr>
          <a:xfrm flipH="1">
            <a:off x="3796071" y="2536749"/>
            <a:ext cx="3240000" cy="324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EC72B4C-B064-47B3-8ED0-79AA60D78E03}"/>
              </a:ext>
            </a:extLst>
          </p:cNvPr>
          <p:cNvSpPr/>
          <p:nvPr/>
        </p:nvSpPr>
        <p:spPr>
          <a:xfrm flipH="1">
            <a:off x="-1" y="6169015"/>
            <a:ext cx="12192000" cy="1805515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FB03830-EC10-406B-A898-FF479F660E71}"/>
              </a:ext>
            </a:extLst>
          </p:cNvPr>
          <p:cNvSpPr/>
          <p:nvPr/>
        </p:nvSpPr>
        <p:spPr>
          <a:xfrm flipH="1">
            <a:off x="-2" y="-327260"/>
            <a:ext cx="12192000" cy="1059736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1A3D156-20E8-451D-B887-F3C99D2FDFBD}"/>
              </a:ext>
            </a:extLst>
          </p:cNvPr>
          <p:cNvSpPr/>
          <p:nvPr/>
        </p:nvSpPr>
        <p:spPr>
          <a:xfrm flipH="1">
            <a:off x="4421563" y="3647022"/>
            <a:ext cx="1176216" cy="1187613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 w="241300" h="184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B1AFF1-EF5C-9DD7-DA07-C5290C94939B}"/>
              </a:ext>
            </a:extLst>
          </p:cNvPr>
          <p:cNvSpPr/>
          <p:nvPr/>
        </p:nvSpPr>
        <p:spPr>
          <a:xfrm flipH="1">
            <a:off x="3737517" y="5776749"/>
            <a:ext cx="3240000" cy="212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!! Freihandform: Form 10">
            <a:extLst>
              <a:ext uri="{FF2B5EF4-FFF2-40B4-BE49-F238E27FC236}">
                <a16:creationId xmlns:a16="http://schemas.microsoft.com/office/drawing/2014/main" id="{30A45F0A-1C12-4940-8EE5-40F769FA3B53}"/>
              </a:ext>
            </a:extLst>
          </p:cNvPr>
          <p:cNvSpPr/>
          <p:nvPr/>
        </p:nvSpPr>
        <p:spPr>
          <a:xfrm flipH="1">
            <a:off x="-117108" y="-108293"/>
            <a:ext cx="12426215" cy="7074569"/>
          </a:xfrm>
          <a:custGeom>
            <a:avLst/>
            <a:gdLst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499937 w 12191999"/>
              <a:gd name="connsiteY6" fmla="*/ 1604865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401001 w 12191999"/>
              <a:gd name="connsiteY0" fmla="*/ 1616528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401001 w 12191999"/>
              <a:gd name="connsiteY6" fmla="*/ 1616528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8029629 w 12191999"/>
              <a:gd name="connsiteY1" fmla="*/ 2533851 h 6858000"/>
              <a:gd name="connsiteX2" fmla="*/ 6621625 w 12191999"/>
              <a:gd name="connsiteY2" fmla="*/ 4602325 h 6858000"/>
              <a:gd name="connsiteX3" fmla="*/ 8741039 w 12191999"/>
              <a:gd name="connsiteY3" fmla="*/ 4530379 h 6858000"/>
              <a:gd name="connsiteX4" fmla="*/ 10801169 w 12191999"/>
              <a:gd name="connsiteY4" fmla="*/ 3738963 h 6858000"/>
              <a:gd name="connsiteX5" fmla="*/ 10979021 w 12191999"/>
              <a:gd name="connsiteY5" fmla="*/ 2407943 h 6858000"/>
              <a:gd name="connsiteX6" fmla="*/ 10334544 w 12191999"/>
              <a:gd name="connsiteY6" fmla="*/ 2158221 h 6858000"/>
              <a:gd name="connsiteX7" fmla="*/ 1508245 w 12191999"/>
              <a:gd name="connsiteY7" fmla="*/ 2048069 h 6858000"/>
              <a:gd name="connsiteX8" fmla="*/ 921916 w 12191999"/>
              <a:gd name="connsiteY8" fmla="*/ 2396280 h 6858000"/>
              <a:gd name="connsiteX9" fmla="*/ 1099769 w 12191999"/>
              <a:gd name="connsiteY9" fmla="*/ 3727300 h 6858000"/>
              <a:gd name="connsiteX10" fmla="*/ 3159898 w 12191999"/>
              <a:gd name="connsiteY10" fmla="*/ 4518716 h 6858000"/>
              <a:gd name="connsiteX11" fmla="*/ 5279312 w 12191999"/>
              <a:gd name="connsiteY11" fmla="*/ 4590662 h 6858000"/>
              <a:gd name="connsiteX12" fmla="*/ 3871309 w 12191999"/>
              <a:gd name="connsiteY12" fmla="*/ 2522189 h 6858000"/>
              <a:gd name="connsiteX13" fmla="*/ 1508245 w 12191999"/>
              <a:gd name="connsiteY13" fmla="*/ 2048069 h 6858000"/>
              <a:gd name="connsiteX14" fmla="*/ 0 w 12191999"/>
              <a:gd name="connsiteY14" fmla="*/ 0 h 6858000"/>
              <a:gd name="connsiteX15" fmla="*/ 12191999 w 12191999"/>
              <a:gd name="connsiteY15" fmla="*/ 0 h 6858000"/>
              <a:gd name="connsiteX16" fmla="*/ 12191999 w 12191999"/>
              <a:gd name="connsiteY16" fmla="*/ 6858000 h 6858000"/>
              <a:gd name="connsiteX17" fmla="*/ 0 w 12191999"/>
              <a:gd name="connsiteY17" fmla="*/ 6858000 h 6858000"/>
              <a:gd name="connsiteX18" fmla="*/ 0 w 12191999"/>
              <a:gd name="connsiteY18" fmla="*/ 0 h 6858000"/>
              <a:gd name="connsiteX0" fmla="*/ 10334544 w 12191999"/>
              <a:gd name="connsiteY0" fmla="*/ 2158221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0334544 w 12191999"/>
              <a:gd name="connsiteY5" fmla="*/ 2158221 h 6858000"/>
              <a:gd name="connsiteX6" fmla="*/ 1508245 w 12191999"/>
              <a:gd name="connsiteY6" fmla="*/ 2048069 h 6858000"/>
              <a:gd name="connsiteX7" fmla="*/ 921916 w 12191999"/>
              <a:gd name="connsiteY7" fmla="*/ 2396280 h 6858000"/>
              <a:gd name="connsiteX8" fmla="*/ 1099769 w 12191999"/>
              <a:gd name="connsiteY8" fmla="*/ 3727300 h 6858000"/>
              <a:gd name="connsiteX9" fmla="*/ 3159898 w 12191999"/>
              <a:gd name="connsiteY9" fmla="*/ 4518716 h 6858000"/>
              <a:gd name="connsiteX10" fmla="*/ 5279312 w 12191999"/>
              <a:gd name="connsiteY10" fmla="*/ 4590662 h 6858000"/>
              <a:gd name="connsiteX11" fmla="*/ 3871309 w 12191999"/>
              <a:gd name="connsiteY11" fmla="*/ 2522189 h 6858000"/>
              <a:gd name="connsiteX12" fmla="*/ 1508245 w 12191999"/>
              <a:gd name="connsiteY12" fmla="*/ 2048069 h 6858000"/>
              <a:gd name="connsiteX13" fmla="*/ 0 w 12191999"/>
              <a:gd name="connsiteY13" fmla="*/ 0 h 6858000"/>
              <a:gd name="connsiteX14" fmla="*/ 12191999 w 12191999"/>
              <a:gd name="connsiteY14" fmla="*/ 0 h 6858000"/>
              <a:gd name="connsiteX15" fmla="*/ 12191999 w 12191999"/>
              <a:gd name="connsiteY15" fmla="*/ 6858000 h 6858000"/>
              <a:gd name="connsiteX16" fmla="*/ 0 w 12191999"/>
              <a:gd name="connsiteY16" fmla="*/ 6858000 h 6858000"/>
              <a:gd name="connsiteX17" fmla="*/ 0 w 12191999"/>
              <a:gd name="connsiteY17" fmla="*/ 0 h 6858000"/>
              <a:gd name="connsiteX0" fmla="*/ 10979021 w 12191999"/>
              <a:gd name="connsiteY0" fmla="*/ 240794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0979021 w 12191999"/>
              <a:gd name="connsiteY4" fmla="*/ 2407943 h 6858000"/>
              <a:gd name="connsiteX5" fmla="*/ 1508245 w 12191999"/>
              <a:gd name="connsiteY5" fmla="*/ 2048069 h 6858000"/>
              <a:gd name="connsiteX6" fmla="*/ 921916 w 12191999"/>
              <a:gd name="connsiteY6" fmla="*/ 2396280 h 6858000"/>
              <a:gd name="connsiteX7" fmla="*/ 1099769 w 12191999"/>
              <a:gd name="connsiteY7" fmla="*/ 3727300 h 6858000"/>
              <a:gd name="connsiteX8" fmla="*/ 3159898 w 12191999"/>
              <a:gd name="connsiteY8" fmla="*/ 4518716 h 6858000"/>
              <a:gd name="connsiteX9" fmla="*/ 5279312 w 12191999"/>
              <a:gd name="connsiteY9" fmla="*/ 4590662 h 6858000"/>
              <a:gd name="connsiteX10" fmla="*/ 3871309 w 12191999"/>
              <a:gd name="connsiteY10" fmla="*/ 2522189 h 6858000"/>
              <a:gd name="connsiteX11" fmla="*/ 1508245 w 12191999"/>
              <a:gd name="connsiteY11" fmla="*/ 2048069 h 6858000"/>
              <a:gd name="connsiteX12" fmla="*/ 0 w 12191999"/>
              <a:gd name="connsiteY12" fmla="*/ 0 h 6858000"/>
              <a:gd name="connsiteX13" fmla="*/ 12191999 w 12191999"/>
              <a:gd name="connsiteY13" fmla="*/ 0 h 6858000"/>
              <a:gd name="connsiteX14" fmla="*/ 12191999 w 12191999"/>
              <a:gd name="connsiteY14" fmla="*/ 6858000 h 6858000"/>
              <a:gd name="connsiteX15" fmla="*/ 0 w 12191999"/>
              <a:gd name="connsiteY15" fmla="*/ 6858000 h 6858000"/>
              <a:gd name="connsiteX16" fmla="*/ 0 w 12191999"/>
              <a:gd name="connsiteY16" fmla="*/ 0 h 6858000"/>
              <a:gd name="connsiteX0" fmla="*/ 10801169 w 12191999"/>
              <a:gd name="connsiteY0" fmla="*/ 3738963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0801169 w 12191999"/>
              <a:gd name="connsiteY3" fmla="*/ 3738963 h 6858000"/>
              <a:gd name="connsiteX4" fmla="*/ 1508245 w 12191999"/>
              <a:gd name="connsiteY4" fmla="*/ 2048069 h 6858000"/>
              <a:gd name="connsiteX5" fmla="*/ 921916 w 12191999"/>
              <a:gd name="connsiteY5" fmla="*/ 2396280 h 6858000"/>
              <a:gd name="connsiteX6" fmla="*/ 1099769 w 12191999"/>
              <a:gd name="connsiteY6" fmla="*/ 3727300 h 6858000"/>
              <a:gd name="connsiteX7" fmla="*/ 3159898 w 12191999"/>
              <a:gd name="connsiteY7" fmla="*/ 4518716 h 6858000"/>
              <a:gd name="connsiteX8" fmla="*/ 5279312 w 12191999"/>
              <a:gd name="connsiteY8" fmla="*/ 4590662 h 6858000"/>
              <a:gd name="connsiteX9" fmla="*/ 3871309 w 12191999"/>
              <a:gd name="connsiteY9" fmla="*/ 2522189 h 6858000"/>
              <a:gd name="connsiteX10" fmla="*/ 1508245 w 12191999"/>
              <a:gd name="connsiteY10" fmla="*/ 2048069 h 6858000"/>
              <a:gd name="connsiteX11" fmla="*/ 0 w 12191999"/>
              <a:gd name="connsiteY11" fmla="*/ 0 h 6858000"/>
              <a:gd name="connsiteX12" fmla="*/ 12191999 w 12191999"/>
              <a:gd name="connsiteY12" fmla="*/ 0 h 6858000"/>
              <a:gd name="connsiteX13" fmla="*/ 12191999 w 12191999"/>
              <a:gd name="connsiteY13" fmla="*/ 6858000 h 6858000"/>
              <a:gd name="connsiteX14" fmla="*/ 0 w 12191999"/>
              <a:gd name="connsiteY14" fmla="*/ 6858000 h 6858000"/>
              <a:gd name="connsiteX15" fmla="*/ 0 w 12191999"/>
              <a:gd name="connsiteY15" fmla="*/ 0 h 6858000"/>
              <a:gd name="connsiteX0" fmla="*/ 8741039 w 12191999"/>
              <a:gd name="connsiteY0" fmla="*/ 4530379 h 6858000"/>
              <a:gd name="connsiteX1" fmla="*/ 6621625 w 12191999"/>
              <a:gd name="connsiteY1" fmla="*/ 4602325 h 6858000"/>
              <a:gd name="connsiteX2" fmla="*/ 8741039 w 12191999"/>
              <a:gd name="connsiteY2" fmla="*/ 4530379 h 6858000"/>
              <a:gd name="connsiteX3" fmla="*/ 1508245 w 12191999"/>
              <a:gd name="connsiteY3" fmla="*/ 2048069 h 6858000"/>
              <a:gd name="connsiteX4" fmla="*/ 921916 w 12191999"/>
              <a:gd name="connsiteY4" fmla="*/ 2396280 h 6858000"/>
              <a:gd name="connsiteX5" fmla="*/ 1099769 w 12191999"/>
              <a:gd name="connsiteY5" fmla="*/ 3727300 h 6858000"/>
              <a:gd name="connsiteX6" fmla="*/ 3159898 w 12191999"/>
              <a:gd name="connsiteY6" fmla="*/ 4518716 h 6858000"/>
              <a:gd name="connsiteX7" fmla="*/ 5279312 w 12191999"/>
              <a:gd name="connsiteY7" fmla="*/ 4590662 h 6858000"/>
              <a:gd name="connsiteX8" fmla="*/ 3871309 w 12191999"/>
              <a:gd name="connsiteY8" fmla="*/ 2522189 h 6858000"/>
              <a:gd name="connsiteX9" fmla="*/ 1508245 w 12191999"/>
              <a:gd name="connsiteY9" fmla="*/ 2048069 h 6858000"/>
              <a:gd name="connsiteX10" fmla="*/ 0 w 12191999"/>
              <a:gd name="connsiteY10" fmla="*/ 0 h 6858000"/>
              <a:gd name="connsiteX11" fmla="*/ 12191999 w 12191999"/>
              <a:gd name="connsiteY11" fmla="*/ 0 h 6858000"/>
              <a:gd name="connsiteX12" fmla="*/ 12191999 w 12191999"/>
              <a:gd name="connsiteY12" fmla="*/ 6858000 h 6858000"/>
              <a:gd name="connsiteX13" fmla="*/ 0 w 12191999"/>
              <a:gd name="connsiteY13" fmla="*/ 6858000 h 6858000"/>
              <a:gd name="connsiteX14" fmla="*/ 0 w 12191999"/>
              <a:gd name="connsiteY14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5279312 w 12191999"/>
              <a:gd name="connsiteY4" fmla="*/ 4590662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3159898 w 12191999"/>
              <a:gd name="connsiteY3" fmla="*/ 4518716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1099769 w 12191999"/>
              <a:gd name="connsiteY2" fmla="*/ 3727300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921916 w 12191999"/>
              <a:gd name="connsiteY1" fmla="*/ 239628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1508245 w 12191999"/>
              <a:gd name="connsiteY0" fmla="*/ 2048069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1508245 w 12191999"/>
              <a:gd name="connsiteY6" fmla="*/ 2048069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3871309 w 12191999"/>
              <a:gd name="connsiteY5" fmla="*/ 2522189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9562835 w 12191999"/>
              <a:gd name="connsiteY4" fmla="*/ 527719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9563 w 12191999"/>
              <a:gd name="connsiteY3" fmla="*/ 5083584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262078 w 12191999"/>
              <a:gd name="connsiteY3" fmla="*/ 5596311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1242820 w 12191999"/>
              <a:gd name="connsiteY4" fmla="*/ 5894204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50955 w 12191999"/>
              <a:gd name="connsiteY4" fmla="*/ 5924770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23952 w 12191999"/>
              <a:gd name="connsiteY3" fmla="*/ 5779705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357133 w 12191999"/>
              <a:gd name="connsiteY5" fmla="*/ 2713375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8072319 w 12191999"/>
              <a:gd name="connsiteY5" fmla="*/ 319175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351139 w 12191999"/>
              <a:gd name="connsiteY3" fmla="*/ 6048314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  <a:gd name="connsiteX0" fmla="*/ 2203108 w 12191999"/>
              <a:gd name="connsiteY0" fmla="*/ 1517962 h 6858000"/>
              <a:gd name="connsiteX1" fmla="*/ 1590393 w 12191999"/>
              <a:gd name="connsiteY1" fmla="*/ 2709130 h 6858000"/>
              <a:gd name="connsiteX2" fmla="*/ 2524677 w 12191999"/>
              <a:gd name="connsiteY2" fmla="*/ 4213956 h 6858000"/>
              <a:gd name="connsiteX3" fmla="*/ 5493547 w 12191999"/>
              <a:gd name="connsiteY3" fmla="*/ 5682495 h 6858000"/>
              <a:gd name="connsiteX4" fmla="*/ 10861267 w 12191999"/>
              <a:gd name="connsiteY4" fmla="*/ 6057223 h 6858000"/>
              <a:gd name="connsiteX5" fmla="*/ 7986875 w 12191999"/>
              <a:gd name="connsiteY5" fmla="*/ 3318384 h 6858000"/>
              <a:gd name="connsiteX6" fmla="*/ 2203108 w 12191999"/>
              <a:gd name="connsiteY6" fmla="*/ 1517962 h 6858000"/>
              <a:gd name="connsiteX7" fmla="*/ 0 w 12191999"/>
              <a:gd name="connsiteY7" fmla="*/ 0 h 6858000"/>
              <a:gd name="connsiteX8" fmla="*/ 12191999 w 12191999"/>
              <a:gd name="connsiteY8" fmla="*/ 0 h 6858000"/>
              <a:gd name="connsiteX9" fmla="*/ 12191999 w 12191999"/>
              <a:gd name="connsiteY9" fmla="*/ 6858000 h 6858000"/>
              <a:gd name="connsiteX10" fmla="*/ 0 w 12191999"/>
              <a:gd name="connsiteY10" fmla="*/ 6858000 h 6858000"/>
              <a:gd name="connsiteX11" fmla="*/ 0 w 12191999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2203108" y="1517962"/>
                </a:moveTo>
                <a:lnTo>
                  <a:pt x="1590393" y="2709130"/>
                </a:lnTo>
                <a:lnTo>
                  <a:pt x="2524677" y="4213956"/>
                </a:lnTo>
                <a:lnTo>
                  <a:pt x="5493547" y="5682495"/>
                </a:lnTo>
                <a:lnTo>
                  <a:pt x="10861267" y="6057223"/>
                </a:lnTo>
                <a:lnTo>
                  <a:pt x="7986875" y="3318384"/>
                </a:lnTo>
                <a:cubicBezTo>
                  <a:pt x="6106422" y="2694793"/>
                  <a:pt x="4254450" y="1916433"/>
                  <a:pt x="2203108" y="1517962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D4C69C72-94CD-496D-A7B2-9EAAF63C8474}"/>
              </a:ext>
            </a:extLst>
          </p:cNvPr>
          <p:cNvSpPr/>
          <p:nvPr/>
        </p:nvSpPr>
        <p:spPr>
          <a:xfrm rot="21397880" flipH="1">
            <a:off x="1741537" y="618135"/>
            <a:ext cx="9248164" cy="2203941"/>
          </a:xfrm>
          <a:custGeom>
            <a:avLst/>
            <a:gdLst>
              <a:gd name="connsiteX0" fmla="*/ 0 w 4379495"/>
              <a:gd name="connsiteY0" fmla="*/ 0 h 2502569"/>
              <a:gd name="connsiteX1" fmla="*/ 2261937 w 4379495"/>
              <a:gd name="connsiteY1" fmla="*/ 500514 h 2502569"/>
              <a:gd name="connsiteX2" fmla="*/ 4379495 w 4379495"/>
              <a:gd name="connsiteY2" fmla="*/ 2502569 h 250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9495" h="2502569">
                <a:moveTo>
                  <a:pt x="0" y="0"/>
                </a:moveTo>
                <a:cubicBezTo>
                  <a:pt x="766010" y="41709"/>
                  <a:pt x="1532021" y="83419"/>
                  <a:pt x="2261937" y="500514"/>
                </a:cubicBezTo>
                <a:cubicBezTo>
                  <a:pt x="2991853" y="917609"/>
                  <a:pt x="3685674" y="1710089"/>
                  <a:pt x="4379495" y="2502569"/>
                </a:cubicBezTo>
              </a:path>
            </a:pathLst>
          </a:custGeom>
          <a:noFill/>
          <a:ln w="6350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22692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5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Breitbild</PresentationFormat>
  <Paragraphs>5</Paragraphs>
  <Slides>26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MinebeaMitsumi Technology Center Europe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Schmid</dc:creator>
  <cp:lastModifiedBy>Oliver Schmid</cp:lastModifiedBy>
  <cp:revision>14</cp:revision>
  <dcterms:created xsi:type="dcterms:W3CDTF">2025-12-03T14:52:27Z</dcterms:created>
  <dcterms:modified xsi:type="dcterms:W3CDTF">2025-12-18T08:09:10Z</dcterms:modified>
</cp:coreProperties>
</file>