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59" r:id="rId7"/>
    <p:sldId id="460" r:id="rId8"/>
    <p:sldId id="463" r:id="rId9"/>
    <p:sldId id="464" r:id="rId10"/>
    <p:sldId id="465" r:id="rId11"/>
    <p:sldId id="466" r:id="rId12"/>
    <p:sldId id="468" r:id="rId13"/>
    <p:sldId id="467" r:id="rId14"/>
    <p:sldId id="469" r:id="rId15"/>
    <p:sldId id="471" r:id="rId16"/>
    <p:sldId id="489" r:id="rId17"/>
    <p:sldId id="490" r:id="rId18"/>
    <p:sldId id="491" r:id="rId19"/>
    <p:sldId id="494" r:id="rId20"/>
    <p:sldId id="496" r:id="rId21"/>
    <p:sldId id="495" r:id="rId22"/>
    <p:sldId id="497" r:id="rId23"/>
    <p:sldId id="493" r:id="rId24"/>
    <p:sldId id="470" r:id="rId25"/>
    <p:sldId id="498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6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14.12.2025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97405" y="21444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919784" y="2940683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2531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591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2235940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93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52050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877758"/>
            <a:ext cx="12192000" cy="309677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2235940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3297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2235940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2711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52050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877758"/>
            <a:ext cx="12192000" cy="309677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2235940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9911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2235940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507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52050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877758"/>
            <a:ext cx="12192000" cy="309677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2235940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3438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2235940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2440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977779" y="3425456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5009671" y="498140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769100"/>
            <a:ext cx="12192000" cy="1205430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651564 h 6858000"/>
              <a:gd name="connsiteX4" fmla="*/ 10861267 w 12191999"/>
              <a:gd name="connsiteY4" fmla="*/ 6057223 h 6858000"/>
              <a:gd name="connsiteX5" fmla="*/ 8107921 w 12191999"/>
              <a:gd name="connsiteY5" fmla="*/ 351360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651564"/>
                </a:lnTo>
                <a:lnTo>
                  <a:pt x="10861267" y="6057223"/>
                </a:lnTo>
                <a:lnTo>
                  <a:pt x="8107921" y="351360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2235940" y="543246"/>
            <a:ext cx="8821796" cy="317345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8535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3793685" y="1162813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5188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3793685" y="1162813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9778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854624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769409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3586652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7186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854624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769409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3586652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7879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854624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769409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981074"/>
            <a:ext cx="12192000" cy="2993457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5308334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3586652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2053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854624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769409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3586652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1469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854624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769409" y="4544090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426613"/>
            <a:ext cx="12192000" cy="254791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3586652" y="1130372"/>
            <a:ext cx="7256793" cy="2125176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6475" h="2413137">
                <a:moveTo>
                  <a:pt x="0" y="2413137"/>
                </a:moveTo>
                <a:cubicBezTo>
                  <a:pt x="814213" y="2209687"/>
                  <a:pt x="1527233" y="1197110"/>
                  <a:pt x="2395402" y="987968"/>
                </a:cubicBezTo>
                <a:cubicBezTo>
                  <a:pt x="2897517" y="592137"/>
                  <a:pt x="2916435" y="764806"/>
                  <a:pt x="3436475" y="0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6465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854624" y="3027382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886516" y="406393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267382"/>
            <a:ext cx="12192000" cy="170714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3500767" y="1794007"/>
            <a:ext cx="7362192" cy="1464067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76785"/>
              <a:gd name="connsiteY0" fmla="*/ 1771219 h 1771219"/>
              <a:gd name="connsiteX1" fmla="*/ 2395402 w 3476785"/>
              <a:gd name="connsiteY1" fmla="*/ 346050 h 1771219"/>
              <a:gd name="connsiteX2" fmla="*/ 3476785 w 3476785"/>
              <a:gd name="connsiteY2" fmla="*/ 0 h 1771219"/>
              <a:gd name="connsiteX0" fmla="*/ 0 w 3476785"/>
              <a:gd name="connsiteY0" fmla="*/ 1823514 h 1823514"/>
              <a:gd name="connsiteX1" fmla="*/ 2395402 w 3476785"/>
              <a:gd name="connsiteY1" fmla="*/ 398345 h 1823514"/>
              <a:gd name="connsiteX2" fmla="*/ 3476785 w 3476785"/>
              <a:gd name="connsiteY2" fmla="*/ 52295 h 1823514"/>
              <a:gd name="connsiteX0" fmla="*/ 0 w 3486387"/>
              <a:gd name="connsiteY0" fmla="*/ 1616351 h 1616351"/>
              <a:gd name="connsiteX1" fmla="*/ 2395402 w 3486387"/>
              <a:gd name="connsiteY1" fmla="*/ 191182 h 1616351"/>
              <a:gd name="connsiteX2" fmla="*/ 3486387 w 3486387"/>
              <a:gd name="connsiteY2" fmla="*/ 236265 h 1616351"/>
              <a:gd name="connsiteX0" fmla="*/ 0 w 3486387"/>
              <a:gd name="connsiteY0" fmla="*/ 1699894 h 1699894"/>
              <a:gd name="connsiteX1" fmla="*/ 2395402 w 3486387"/>
              <a:gd name="connsiteY1" fmla="*/ 274725 h 1699894"/>
              <a:gd name="connsiteX2" fmla="*/ 3486387 w 3486387"/>
              <a:gd name="connsiteY2" fmla="*/ 319808 h 1699894"/>
              <a:gd name="connsiteX0" fmla="*/ 0 w 3486387"/>
              <a:gd name="connsiteY0" fmla="*/ 1662447 h 1662447"/>
              <a:gd name="connsiteX1" fmla="*/ 2395402 w 3486387"/>
              <a:gd name="connsiteY1" fmla="*/ 237278 h 1662447"/>
              <a:gd name="connsiteX2" fmla="*/ 3486387 w 3486387"/>
              <a:gd name="connsiteY2" fmla="*/ 282361 h 1662447"/>
              <a:gd name="connsiteX0" fmla="*/ 0 w 3486387"/>
              <a:gd name="connsiteY0" fmla="*/ 1662447 h 1662447"/>
              <a:gd name="connsiteX1" fmla="*/ 2395402 w 3486387"/>
              <a:gd name="connsiteY1" fmla="*/ 237278 h 1662447"/>
              <a:gd name="connsiteX2" fmla="*/ 3486387 w 3486387"/>
              <a:gd name="connsiteY2" fmla="*/ 282361 h 166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6387" h="1662447">
                <a:moveTo>
                  <a:pt x="0" y="1662447"/>
                </a:moveTo>
                <a:cubicBezTo>
                  <a:pt x="814213" y="1458997"/>
                  <a:pt x="1540429" y="650614"/>
                  <a:pt x="2395402" y="237278"/>
                </a:cubicBezTo>
                <a:cubicBezTo>
                  <a:pt x="2903995" y="-61342"/>
                  <a:pt x="2974726" y="-111860"/>
                  <a:pt x="3486387" y="282361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7905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8511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583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9</cp:revision>
  <dcterms:created xsi:type="dcterms:W3CDTF">2025-12-03T14:52:27Z</dcterms:created>
  <dcterms:modified xsi:type="dcterms:W3CDTF">2025-12-14T08:11:22Z</dcterms:modified>
</cp:coreProperties>
</file>