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54" r:id="rId7"/>
    <p:sldId id="463" r:id="rId8"/>
    <p:sldId id="464" r:id="rId9"/>
    <p:sldId id="465" r:id="rId10"/>
    <p:sldId id="466" r:id="rId11"/>
    <p:sldId id="467" r:id="rId12"/>
    <p:sldId id="455" r:id="rId13"/>
    <p:sldId id="456" r:id="rId14"/>
    <p:sldId id="468" r:id="rId15"/>
    <p:sldId id="469" r:id="rId16"/>
    <p:sldId id="457" r:id="rId17"/>
    <p:sldId id="458" r:id="rId18"/>
    <p:sldId id="462" r:id="rId19"/>
    <p:sldId id="459" r:id="rId20"/>
    <p:sldId id="460" r:id="rId21"/>
    <p:sldId id="470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5614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2046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177507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285492" y="24147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72550" flipH="1">
            <a:off x="1639708" y="623802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26063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177507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285492" y="24147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728831" flipH="1">
            <a:off x="1639708" y="215579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8931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31174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512990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154863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10138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182744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22744"/>
            <a:ext cx="12192000" cy="255178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507892" y="331716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375626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8480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45099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507892" y="34436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0BB555A-82D0-957A-6916-DAFD4E28C617}"/>
              </a:ext>
            </a:extLst>
          </p:cNvPr>
          <p:cNvSpPr/>
          <p:nvPr/>
        </p:nvSpPr>
        <p:spPr>
          <a:xfrm rot="20848746" flipH="1">
            <a:off x="4920267" y="6089869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7618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45099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507892" y="34436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0BB555A-82D0-957A-6916-DAFD4E28C617}"/>
              </a:ext>
            </a:extLst>
          </p:cNvPr>
          <p:cNvSpPr/>
          <p:nvPr/>
        </p:nvSpPr>
        <p:spPr>
          <a:xfrm rot="20848746" flipH="1">
            <a:off x="4920267" y="6089869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79759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476000" y="245099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507892" y="34436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0BB555A-82D0-957A-6916-DAFD4E28C617}"/>
              </a:ext>
            </a:extLst>
          </p:cNvPr>
          <p:cNvSpPr/>
          <p:nvPr/>
        </p:nvSpPr>
        <p:spPr>
          <a:xfrm rot="20848746" flipH="1">
            <a:off x="4920267" y="6089869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71676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25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060895" y="2230447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919784" y="358310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210890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210890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210890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210890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210890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210890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210890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621713 w 12191999"/>
              <a:gd name="connsiteY3" fmla="*/ 531667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210890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2108901"/>
                </a:moveTo>
                <a:lnTo>
                  <a:pt x="1590393" y="2709130"/>
                </a:lnTo>
                <a:lnTo>
                  <a:pt x="2524677" y="4213956"/>
                </a:lnTo>
                <a:cubicBezTo>
                  <a:pt x="3196564" y="4648547"/>
                  <a:pt x="4089873" y="5093885"/>
                  <a:pt x="5621713" y="5316676"/>
                </a:cubicBezTo>
                <a:lnTo>
                  <a:pt x="10861267" y="6057223"/>
                </a:lnTo>
                <a:lnTo>
                  <a:pt x="8357133" y="2713375"/>
                </a:lnTo>
                <a:lnTo>
                  <a:pt x="2203108" y="2108901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38321"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2321CF4-1D7F-DBCB-4F59-36FED9847682}"/>
              </a:ext>
            </a:extLst>
          </p:cNvPr>
          <p:cNvSpPr/>
          <p:nvPr/>
        </p:nvSpPr>
        <p:spPr>
          <a:xfrm rot="20848746" flipH="1">
            <a:off x="4553626" y="5387276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344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060895" y="2230447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919784" y="358310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09798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3217355-EAC3-B2A7-F70B-F1DC3FD44C91}"/>
              </a:ext>
            </a:extLst>
          </p:cNvPr>
          <p:cNvSpPr/>
          <p:nvPr/>
        </p:nvSpPr>
        <p:spPr>
          <a:xfrm rot="20848746" flipH="1">
            <a:off x="5087026" y="6068001"/>
            <a:ext cx="5194300" cy="962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987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060895" y="2230447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770721"/>
            <a:ext cx="12192000" cy="3203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919784" y="358310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1"/>
            <a:ext cx="12192000" cy="509798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flipH="1">
            <a:off x="1177158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5477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97405" y="21444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919784" y="294068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2531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59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39021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7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11</cp:revision>
  <dcterms:created xsi:type="dcterms:W3CDTF">2025-12-03T14:52:27Z</dcterms:created>
  <dcterms:modified xsi:type="dcterms:W3CDTF">2025-12-18T08:38:47Z</dcterms:modified>
</cp:coreProperties>
</file>