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516" r:id="rId7"/>
    <p:sldId id="492" r:id="rId8"/>
    <p:sldId id="517" r:id="rId9"/>
    <p:sldId id="493" r:id="rId10"/>
    <p:sldId id="494" r:id="rId11"/>
    <p:sldId id="495" r:id="rId12"/>
    <p:sldId id="518" r:id="rId13"/>
    <p:sldId id="475" r:id="rId14"/>
    <p:sldId id="476" r:id="rId15"/>
    <p:sldId id="482" r:id="rId16"/>
    <p:sldId id="483" r:id="rId17"/>
    <p:sldId id="485" r:id="rId18"/>
    <p:sldId id="487" r:id="rId19"/>
    <p:sldId id="488" r:id="rId20"/>
    <p:sldId id="496" r:id="rId21"/>
    <p:sldId id="508" r:id="rId22"/>
    <p:sldId id="481" r:id="rId23"/>
    <p:sldId id="497" r:id="rId24"/>
    <p:sldId id="519" r:id="rId25"/>
    <p:sldId id="520" r:id="rId26"/>
    <p:sldId id="521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38" d="100"/>
          <a:sy n="38" d="100"/>
        </p:scale>
        <p:origin x="54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2651507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1996829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2883689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420825">
            <a:off x="869418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004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678442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50596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0" y="75173"/>
            <a:ext cx="12192000" cy="383684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738711">
            <a:off x="2389704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006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678442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50596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0" y="75173"/>
            <a:ext cx="12192000" cy="383684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738711">
            <a:off x="2389704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1646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678442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50596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0" y="75172"/>
            <a:ext cx="12192000" cy="488871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4963885"/>
            <a:ext cx="12192000" cy="301064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738711">
            <a:off x="2389704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9666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678442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950596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0" y="75173"/>
            <a:ext cx="12192000" cy="383684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738711">
            <a:off x="2389704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78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227364" y="342899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4671148" y="466584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0" y="75172"/>
            <a:ext cx="12192000" cy="415599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855558 w 12191999"/>
              <a:gd name="connsiteY5" fmla="*/ 3346524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cubicBezTo>
                  <a:pt x="10026556" y="4942607"/>
                  <a:pt x="9690269" y="4461140"/>
                  <a:pt x="8855558" y="3346524"/>
                </a:cubicBezTo>
                <a:cubicBezTo>
                  <a:pt x="6804216" y="2948053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31226">
            <a:off x="2389704" y="2047597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547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227364" y="342899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4671148" y="466584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0" y="75172"/>
            <a:ext cx="12192000" cy="415599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855558 w 12191999"/>
              <a:gd name="connsiteY5" fmla="*/ 3346524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cubicBezTo>
                  <a:pt x="10026556" y="4942607"/>
                  <a:pt x="9690269" y="4461140"/>
                  <a:pt x="8855558" y="3346524"/>
                </a:cubicBezTo>
                <a:cubicBezTo>
                  <a:pt x="6804216" y="2948053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931226">
            <a:off x="2389704" y="2047597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849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303412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105649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>
            <a:off x="5303412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679330" y="60606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1293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303412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105649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>
            <a:off x="5303412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679330" y="60606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067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303412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105649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>
            <a:off x="5303412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679330" y="335127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7946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303412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7105649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>
            <a:off x="5303412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679330" y="335127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217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594721"/>
            <a:ext cx="12192000" cy="1379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17460" y="2043619"/>
            <a:ext cx="4089399" cy="42567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23271" y="2400300"/>
            <a:ext cx="2858729" cy="352418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632266 w 12191999"/>
              <a:gd name="connsiteY1" fmla="*/ 2651942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632266" y="2651942"/>
                </a:lnTo>
                <a:lnTo>
                  <a:pt x="2837600" y="5550718"/>
                </a:lnTo>
                <a:lnTo>
                  <a:pt x="7710418" y="6332464"/>
                </a:lnTo>
                <a:lnTo>
                  <a:pt x="10774444" y="5628315"/>
                </a:lnTo>
                <a:lnTo>
                  <a:pt x="9514766" y="1855560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1985525" y="114240"/>
            <a:ext cx="8563852" cy="35699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3952738"/>
              <a:gd name="connsiteY0" fmla="*/ 0 h 4463180"/>
              <a:gd name="connsiteX1" fmla="*/ 2261937 w 3952738"/>
              <a:gd name="connsiteY1" fmla="*/ 500514 h 4463180"/>
              <a:gd name="connsiteX2" fmla="*/ 3952738 w 3952738"/>
              <a:gd name="connsiteY2" fmla="*/ 4463180 h 4463180"/>
              <a:gd name="connsiteX0" fmla="*/ 0 w 4003567"/>
              <a:gd name="connsiteY0" fmla="*/ 0 h 4161695"/>
              <a:gd name="connsiteX1" fmla="*/ 2261937 w 4003567"/>
              <a:gd name="connsiteY1" fmla="*/ 500514 h 4161695"/>
              <a:gd name="connsiteX2" fmla="*/ 4003567 w 4003567"/>
              <a:gd name="connsiteY2" fmla="*/ 4161695 h 4161695"/>
              <a:gd name="connsiteX0" fmla="*/ 0 w 4055437"/>
              <a:gd name="connsiteY0" fmla="*/ 0 h 4053668"/>
              <a:gd name="connsiteX1" fmla="*/ 2261937 w 4055437"/>
              <a:gd name="connsiteY1" fmla="*/ 500514 h 4053668"/>
              <a:gd name="connsiteX2" fmla="*/ 4055437 w 4055437"/>
              <a:gd name="connsiteY2" fmla="*/ 4053668 h 40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5437" h="4053668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361616" y="3261188"/>
                  <a:pt x="4055437" y="4053668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2D7C474-8B7F-87C2-4E14-E37BD7DD89EA}"/>
              </a:ext>
            </a:extLst>
          </p:cNvPr>
          <p:cNvSpPr/>
          <p:nvPr/>
        </p:nvSpPr>
        <p:spPr>
          <a:xfrm>
            <a:off x="5351005" y="7582255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6639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594721"/>
            <a:ext cx="12192000" cy="1379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17460" y="2043619"/>
            <a:ext cx="4089399" cy="42567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23271" y="2400300"/>
            <a:ext cx="2858729" cy="352418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632266 w 12191999"/>
              <a:gd name="connsiteY1" fmla="*/ 2651942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632266" y="2651942"/>
                </a:lnTo>
                <a:lnTo>
                  <a:pt x="2837600" y="5550718"/>
                </a:lnTo>
                <a:lnTo>
                  <a:pt x="7710418" y="6332464"/>
                </a:lnTo>
                <a:lnTo>
                  <a:pt x="10774444" y="5628315"/>
                </a:lnTo>
                <a:lnTo>
                  <a:pt x="9514766" y="1855560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1985525" y="114240"/>
            <a:ext cx="8563852" cy="35699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3952738"/>
              <a:gd name="connsiteY0" fmla="*/ 0 h 4463180"/>
              <a:gd name="connsiteX1" fmla="*/ 2261937 w 3952738"/>
              <a:gd name="connsiteY1" fmla="*/ 500514 h 4463180"/>
              <a:gd name="connsiteX2" fmla="*/ 3952738 w 3952738"/>
              <a:gd name="connsiteY2" fmla="*/ 4463180 h 4463180"/>
              <a:gd name="connsiteX0" fmla="*/ 0 w 4003567"/>
              <a:gd name="connsiteY0" fmla="*/ 0 h 4161695"/>
              <a:gd name="connsiteX1" fmla="*/ 2261937 w 4003567"/>
              <a:gd name="connsiteY1" fmla="*/ 500514 h 4161695"/>
              <a:gd name="connsiteX2" fmla="*/ 4003567 w 4003567"/>
              <a:gd name="connsiteY2" fmla="*/ 4161695 h 4161695"/>
              <a:gd name="connsiteX0" fmla="*/ 0 w 4055437"/>
              <a:gd name="connsiteY0" fmla="*/ 0 h 4053668"/>
              <a:gd name="connsiteX1" fmla="*/ 2261937 w 4055437"/>
              <a:gd name="connsiteY1" fmla="*/ 500514 h 4053668"/>
              <a:gd name="connsiteX2" fmla="*/ 4055437 w 4055437"/>
              <a:gd name="connsiteY2" fmla="*/ 4053668 h 40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5437" h="4053668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361616" y="3261188"/>
                  <a:pt x="4055437" y="4053668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E233881-8B97-2596-C2C5-EBBBFC9B2A71}"/>
              </a:ext>
            </a:extLst>
          </p:cNvPr>
          <p:cNvSpPr/>
          <p:nvPr/>
        </p:nvSpPr>
        <p:spPr>
          <a:xfrm>
            <a:off x="5905500" y="4443403"/>
            <a:ext cx="304800" cy="3888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F90C2FE-691A-0C0B-9403-05CA03355749}"/>
              </a:ext>
            </a:extLst>
          </p:cNvPr>
          <p:cNvSpPr/>
          <p:nvPr/>
        </p:nvSpPr>
        <p:spPr>
          <a:xfrm>
            <a:off x="6057899" y="4713790"/>
            <a:ext cx="648929" cy="7095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858449"/>
      </p:ext>
    </p:extLst>
  </p:cSld>
  <p:clrMapOvr>
    <a:masterClrMapping/>
  </p:clrMapOvr>
  <p:transition advClick="0" advTm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594721"/>
            <a:ext cx="12192000" cy="1379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4917460" y="2043619"/>
            <a:ext cx="4089399" cy="42567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5523271" y="2400300"/>
            <a:ext cx="2858729" cy="352418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632266 w 12191999"/>
              <a:gd name="connsiteY1" fmla="*/ 2651942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632266" y="2651942"/>
                </a:lnTo>
                <a:lnTo>
                  <a:pt x="2837600" y="5550718"/>
                </a:lnTo>
                <a:lnTo>
                  <a:pt x="7710418" y="6332464"/>
                </a:lnTo>
                <a:lnTo>
                  <a:pt x="10774444" y="5628315"/>
                </a:lnTo>
                <a:lnTo>
                  <a:pt x="9514766" y="1855560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050473">
            <a:off x="1985525" y="114240"/>
            <a:ext cx="8563852" cy="35699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3952738"/>
              <a:gd name="connsiteY0" fmla="*/ 0 h 4463180"/>
              <a:gd name="connsiteX1" fmla="*/ 2261937 w 3952738"/>
              <a:gd name="connsiteY1" fmla="*/ 500514 h 4463180"/>
              <a:gd name="connsiteX2" fmla="*/ 3952738 w 3952738"/>
              <a:gd name="connsiteY2" fmla="*/ 4463180 h 4463180"/>
              <a:gd name="connsiteX0" fmla="*/ 0 w 4003567"/>
              <a:gd name="connsiteY0" fmla="*/ 0 h 4161695"/>
              <a:gd name="connsiteX1" fmla="*/ 2261937 w 4003567"/>
              <a:gd name="connsiteY1" fmla="*/ 500514 h 4161695"/>
              <a:gd name="connsiteX2" fmla="*/ 4003567 w 4003567"/>
              <a:gd name="connsiteY2" fmla="*/ 4161695 h 4161695"/>
              <a:gd name="connsiteX0" fmla="*/ 0 w 4055437"/>
              <a:gd name="connsiteY0" fmla="*/ 0 h 4053668"/>
              <a:gd name="connsiteX1" fmla="*/ 2261937 w 4055437"/>
              <a:gd name="connsiteY1" fmla="*/ 500514 h 4053668"/>
              <a:gd name="connsiteX2" fmla="*/ 4055437 w 4055437"/>
              <a:gd name="connsiteY2" fmla="*/ 4053668 h 40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5437" h="4053668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361616" y="3261188"/>
                  <a:pt x="4055437" y="4053668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E233881-8B97-2596-C2C5-EBBBFC9B2A71}"/>
              </a:ext>
            </a:extLst>
          </p:cNvPr>
          <p:cNvSpPr/>
          <p:nvPr/>
        </p:nvSpPr>
        <p:spPr>
          <a:xfrm>
            <a:off x="5905500" y="4443403"/>
            <a:ext cx="304800" cy="3888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F90C2FE-691A-0C0B-9403-05CA03355749}"/>
              </a:ext>
            </a:extLst>
          </p:cNvPr>
          <p:cNvSpPr/>
          <p:nvPr/>
        </p:nvSpPr>
        <p:spPr>
          <a:xfrm>
            <a:off x="6057899" y="4713790"/>
            <a:ext cx="648929" cy="7095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8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fade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7332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1162379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187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973698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356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973698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7103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973698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03335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973698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3676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>
            <a:off x="5155928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>
            <a:off x="0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>
            <a:off x="1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>
            <a:off x="6594220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>
            <a:off x="5214482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2120">
            <a:off x="973698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0023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11</cp:revision>
  <dcterms:created xsi:type="dcterms:W3CDTF">2025-12-03T14:52:27Z</dcterms:created>
  <dcterms:modified xsi:type="dcterms:W3CDTF">2025-12-18T08:09:12Z</dcterms:modified>
</cp:coreProperties>
</file>