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505" r:id="rId7"/>
    <p:sldId id="518" r:id="rId8"/>
    <p:sldId id="519" r:id="rId9"/>
    <p:sldId id="506" r:id="rId10"/>
    <p:sldId id="507" r:id="rId11"/>
    <p:sldId id="503" r:id="rId12"/>
    <p:sldId id="472" r:id="rId13"/>
    <p:sldId id="473" r:id="rId14"/>
    <p:sldId id="478" r:id="rId15"/>
    <p:sldId id="477" r:id="rId16"/>
    <p:sldId id="479" r:id="rId17"/>
    <p:sldId id="480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869160" y="297968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6185126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189024" y="408996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169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6114086" y="297968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459408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603261" y="446755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5277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869160" y="316612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963182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278266" y="477556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1282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51507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1996829" y="473156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883689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146966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5634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51507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1996829" y="473156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883689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146966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1257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296335" y="129767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720112" y="165858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72635 w 12191999"/>
              <a:gd name="connsiteY5" fmla="*/ 2192786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932535 w 12191999"/>
              <a:gd name="connsiteY0" fmla="*/ 208076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72635 w 12191999"/>
              <a:gd name="connsiteY5" fmla="*/ 2192786 h 6858000"/>
              <a:gd name="connsiteX6" fmla="*/ 1932535 w 12191999"/>
              <a:gd name="connsiteY6" fmla="*/ 208076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932535 w 12191999"/>
              <a:gd name="connsiteY0" fmla="*/ 208076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72635 w 12191999"/>
              <a:gd name="connsiteY5" fmla="*/ 2192786 h 6858000"/>
              <a:gd name="connsiteX6" fmla="*/ 1932535 w 12191999"/>
              <a:gd name="connsiteY6" fmla="*/ 208076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932535 w 12191999"/>
              <a:gd name="connsiteY0" fmla="*/ 208076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72635 w 12191999"/>
              <a:gd name="connsiteY5" fmla="*/ 2192786 h 6858000"/>
              <a:gd name="connsiteX6" fmla="*/ 1932535 w 12191999"/>
              <a:gd name="connsiteY6" fmla="*/ 208076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932535" y="2080761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7972635" y="2192786"/>
                </a:lnTo>
                <a:cubicBezTo>
                  <a:pt x="5750405" y="2033505"/>
                  <a:pt x="4525024" y="1958644"/>
                  <a:pt x="1932535" y="2080761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713407">
            <a:off x="872093" y="556610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023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610350"/>
            <a:ext cx="12192000" cy="136418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74220" y="4787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06112" y="135647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584671 w 12191999"/>
              <a:gd name="connsiteY3" fmla="*/ 57159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416453 w 12191999"/>
              <a:gd name="connsiteY3" fmla="*/ 56605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530234" y="1813432"/>
                </a:moveTo>
                <a:lnTo>
                  <a:pt x="2562322" y="5220620"/>
                </a:lnTo>
                <a:lnTo>
                  <a:pt x="6206793" y="6448443"/>
                </a:lnTo>
                <a:lnTo>
                  <a:pt x="8416453" y="5660511"/>
                </a:lnTo>
                <a:lnTo>
                  <a:pt x="10225775" y="1976052"/>
                </a:lnTo>
                <a:lnTo>
                  <a:pt x="9254298" y="1974702"/>
                </a:lnTo>
                <a:cubicBezTo>
                  <a:pt x="7202956" y="1576231"/>
                  <a:pt x="3936703" y="1842567"/>
                  <a:pt x="1530234" y="181343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352276" y="1436590"/>
            <a:ext cx="9350985" cy="27729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45569"/>
              <a:gd name="connsiteY0" fmla="*/ 962055 h 2082618"/>
              <a:gd name="connsiteX1" fmla="*/ 2228011 w 4345569"/>
              <a:gd name="connsiteY1" fmla="*/ 80563 h 2082618"/>
              <a:gd name="connsiteX2" fmla="*/ 4345569 w 4345569"/>
              <a:gd name="connsiteY2" fmla="*/ 2082618 h 2082618"/>
              <a:gd name="connsiteX0" fmla="*/ 0 w 4345569"/>
              <a:gd name="connsiteY0" fmla="*/ 325489 h 1446052"/>
              <a:gd name="connsiteX1" fmla="*/ 2353571 w 4345569"/>
              <a:gd name="connsiteY1" fmla="*/ 141342 h 1446052"/>
              <a:gd name="connsiteX2" fmla="*/ 4345569 w 4345569"/>
              <a:gd name="connsiteY2" fmla="*/ 1446052 h 1446052"/>
              <a:gd name="connsiteX0" fmla="*/ 0 w 4405410"/>
              <a:gd name="connsiteY0" fmla="*/ 409447 h 411404"/>
              <a:gd name="connsiteX1" fmla="*/ 2353571 w 4405410"/>
              <a:gd name="connsiteY1" fmla="*/ 225300 h 411404"/>
              <a:gd name="connsiteX2" fmla="*/ 4405410 w 4405410"/>
              <a:gd name="connsiteY2" fmla="*/ 286450 h 411404"/>
              <a:gd name="connsiteX0" fmla="*/ 0 w 4405410"/>
              <a:gd name="connsiteY0" fmla="*/ 325490 h 327448"/>
              <a:gd name="connsiteX1" fmla="*/ 2353571 w 4405410"/>
              <a:gd name="connsiteY1" fmla="*/ 141343 h 327448"/>
              <a:gd name="connsiteX2" fmla="*/ 4405410 w 4405410"/>
              <a:gd name="connsiteY2" fmla="*/ 202493 h 327448"/>
              <a:gd name="connsiteX0" fmla="*/ 0 w 4405410"/>
              <a:gd name="connsiteY0" fmla="*/ 383429 h 385387"/>
              <a:gd name="connsiteX1" fmla="*/ 2353571 w 4405410"/>
              <a:gd name="connsiteY1" fmla="*/ 199282 h 385387"/>
              <a:gd name="connsiteX2" fmla="*/ 4405410 w 4405410"/>
              <a:gd name="connsiteY2" fmla="*/ 260432 h 385387"/>
              <a:gd name="connsiteX0" fmla="*/ 0 w 4405410"/>
              <a:gd name="connsiteY0" fmla="*/ 451375 h 453333"/>
              <a:gd name="connsiteX1" fmla="*/ 2353571 w 4405410"/>
              <a:gd name="connsiteY1" fmla="*/ 267228 h 453333"/>
              <a:gd name="connsiteX2" fmla="*/ 4405410 w 4405410"/>
              <a:gd name="connsiteY2" fmla="*/ 328378 h 453333"/>
              <a:gd name="connsiteX0" fmla="*/ 0 w 4405410"/>
              <a:gd name="connsiteY0" fmla="*/ 451375 h 454338"/>
              <a:gd name="connsiteX1" fmla="*/ 2353571 w 4405410"/>
              <a:gd name="connsiteY1" fmla="*/ 267228 h 454338"/>
              <a:gd name="connsiteX2" fmla="*/ 4405410 w 4405410"/>
              <a:gd name="connsiteY2" fmla="*/ 328378 h 454338"/>
              <a:gd name="connsiteX0" fmla="*/ 0 w 4405410"/>
              <a:gd name="connsiteY0" fmla="*/ 415206 h 418169"/>
              <a:gd name="connsiteX1" fmla="*/ 2353571 w 4405410"/>
              <a:gd name="connsiteY1" fmla="*/ 231059 h 418169"/>
              <a:gd name="connsiteX2" fmla="*/ 4405410 w 4405410"/>
              <a:gd name="connsiteY2" fmla="*/ 292209 h 418169"/>
              <a:gd name="connsiteX0" fmla="*/ 0 w 4428186"/>
              <a:gd name="connsiteY0" fmla="*/ 530725 h 533688"/>
              <a:gd name="connsiteX1" fmla="*/ 2353571 w 4428186"/>
              <a:gd name="connsiteY1" fmla="*/ 346578 h 533688"/>
              <a:gd name="connsiteX2" fmla="*/ 4428186 w 4428186"/>
              <a:gd name="connsiteY2" fmla="*/ 231163 h 533688"/>
              <a:gd name="connsiteX0" fmla="*/ 0 w 4428186"/>
              <a:gd name="connsiteY0" fmla="*/ 302786 h 305749"/>
              <a:gd name="connsiteX1" fmla="*/ 2353571 w 4428186"/>
              <a:gd name="connsiteY1" fmla="*/ 118639 h 305749"/>
              <a:gd name="connsiteX2" fmla="*/ 4428186 w 4428186"/>
              <a:gd name="connsiteY2" fmla="*/ 3224 h 305749"/>
              <a:gd name="connsiteX0" fmla="*/ 0 w 4428186"/>
              <a:gd name="connsiteY0" fmla="*/ 302786 h 314870"/>
              <a:gd name="connsiteX1" fmla="*/ 2353571 w 4428186"/>
              <a:gd name="connsiteY1" fmla="*/ 118639 h 314870"/>
              <a:gd name="connsiteX2" fmla="*/ 4428186 w 4428186"/>
              <a:gd name="connsiteY2" fmla="*/ 3224 h 31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186" h="314870">
                <a:moveTo>
                  <a:pt x="0" y="302786"/>
                </a:moveTo>
                <a:cubicBezTo>
                  <a:pt x="766010" y="344495"/>
                  <a:pt x="309375" y="277081"/>
                  <a:pt x="2353571" y="118639"/>
                </a:cubicBezTo>
                <a:cubicBezTo>
                  <a:pt x="3655598" y="-86731"/>
                  <a:pt x="3492816" y="46580"/>
                  <a:pt x="4428186" y="3224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5225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610350"/>
            <a:ext cx="12192000" cy="136418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74220" y="4787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06112" y="135647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584671 w 12191999"/>
              <a:gd name="connsiteY3" fmla="*/ 57159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416453 w 12191999"/>
              <a:gd name="connsiteY3" fmla="*/ 56605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530234" y="1813432"/>
                </a:moveTo>
                <a:lnTo>
                  <a:pt x="2562322" y="5220620"/>
                </a:lnTo>
                <a:lnTo>
                  <a:pt x="6206793" y="6448443"/>
                </a:lnTo>
                <a:lnTo>
                  <a:pt x="8416453" y="5660511"/>
                </a:lnTo>
                <a:lnTo>
                  <a:pt x="10225775" y="1976052"/>
                </a:lnTo>
                <a:lnTo>
                  <a:pt x="9254298" y="1974702"/>
                </a:lnTo>
                <a:cubicBezTo>
                  <a:pt x="7202956" y="1576231"/>
                  <a:pt x="3936703" y="1842567"/>
                  <a:pt x="1530234" y="181343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352512" y="1436597"/>
            <a:ext cx="9350985" cy="269264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45569"/>
              <a:gd name="connsiteY0" fmla="*/ 962055 h 2082618"/>
              <a:gd name="connsiteX1" fmla="*/ 2228011 w 4345569"/>
              <a:gd name="connsiteY1" fmla="*/ 80563 h 2082618"/>
              <a:gd name="connsiteX2" fmla="*/ 4345569 w 4345569"/>
              <a:gd name="connsiteY2" fmla="*/ 2082618 h 2082618"/>
              <a:gd name="connsiteX0" fmla="*/ 0 w 4345569"/>
              <a:gd name="connsiteY0" fmla="*/ 325489 h 1446052"/>
              <a:gd name="connsiteX1" fmla="*/ 2353571 w 4345569"/>
              <a:gd name="connsiteY1" fmla="*/ 141342 h 1446052"/>
              <a:gd name="connsiteX2" fmla="*/ 4345569 w 4345569"/>
              <a:gd name="connsiteY2" fmla="*/ 1446052 h 1446052"/>
              <a:gd name="connsiteX0" fmla="*/ 0 w 4405410"/>
              <a:gd name="connsiteY0" fmla="*/ 409447 h 411404"/>
              <a:gd name="connsiteX1" fmla="*/ 2353571 w 4405410"/>
              <a:gd name="connsiteY1" fmla="*/ 225300 h 411404"/>
              <a:gd name="connsiteX2" fmla="*/ 4405410 w 4405410"/>
              <a:gd name="connsiteY2" fmla="*/ 286450 h 411404"/>
              <a:gd name="connsiteX0" fmla="*/ 0 w 4405410"/>
              <a:gd name="connsiteY0" fmla="*/ 325490 h 327448"/>
              <a:gd name="connsiteX1" fmla="*/ 2353571 w 4405410"/>
              <a:gd name="connsiteY1" fmla="*/ 141343 h 327448"/>
              <a:gd name="connsiteX2" fmla="*/ 4405410 w 4405410"/>
              <a:gd name="connsiteY2" fmla="*/ 202493 h 327448"/>
              <a:gd name="connsiteX0" fmla="*/ 0 w 4405410"/>
              <a:gd name="connsiteY0" fmla="*/ 383429 h 385387"/>
              <a:gd name="connsiteX1" fmla="*/ 2353571 w 4405410"/>
              <a:gd name="connsiteY1" fmla="*/ 199282 h 385387"/>
              <a:gd name="connsiteX2" fmla="*/ 4405410 w 4405410"/>
              <a:gd name="connsiteY2" fmla="*/ 260432 h 385387"/>
              <a:gd name="connsiteX0" fmla="*/ 0 w 4405410"/>
              <a:gd name="connsiteY0" fmla="*/ 451375 h 453333"/>
              <a:gd name="connsiteX1" fmla="*/ 2353571 w 4405410"/>
              <a:gd name="connsiteY1" fmla="*/ 267228 h 453333"/>
              <a:gd name="connsiteX2" fmla="*/ 4405410 w 4405410"/>
              <a:gd name="connsiteY2" fmla="*/ 328378 h 453333"/>
              <a:gd name="connsiteX0" fmla="*/ 0 w 4405410"/>
              <a:gd name="connsiteY0" fmla="*/ 451375 h 454338"/>
              <a:gd name="connsiteX1" fmla="*/ 2353571 w 4405410"/>
              <a:gd name="connsiteY1" fmla="*/ 267228 h 454338"/>
              <a:gd name="connsiteX2" fmla="*/ 4405410 w 4405410"/>
              <a:gd name="connsiteY2" fmla="*/ 328378 h 454338"/>
              <a:gd name="connsiteX0" fmla="*/ 0 w 4405410"/>
              <a:gd name="connsiteY0" fmla="*/ 415206 h 418169"/>
              <a:gd name="connsiteX1" fmla="*/ 2353571 w 4405410"/>
              <a:gd name="connsiteY1" fmla="*/ 231059 h 418169"/>
              <a:gd name="connsiteX2" fmla="*/ 4405410 w 4405410"/>
              <a:gd name="connsiteY2" fmla="*/ 292209 h 418169"/>
              <a:gd name="connsiteX0" fmla="*/ 0 w 4428186"/>
              <a:gd name="connsiteY0" fmla="*/ 530725 h 533688"/>
              <a:gd name="connsiteX1" fmla="*/ 2353571 w 4428186"/>
              <a:gd name="connsiteY1" fmla="*/ 346578 h 533688"/>
              <a:gd name="connsiteX2" fmla="*/ 4428186 w 4428186"/>
              <a:gd name="connsiteY2" fmla="*/ 231163 h 533688"/>
              <a:gd name="connsiteX0" fmla="*/ 0 w 4428186"/>
              <a:gd name="connsiteY0" fmla="*/ 302786 h 305749"/>
              <a:gd name="connsiteX1" fmla="*/ 2353571 w 4428186"/>
              <a:gd name="connsiteY1" fmla="*/ 118639 h 305749"/>
              <a:gd name="connsiteX2" fmla="*/ 4428186 w 4428186"/>
              <a:gd name="connsiteY2" fmla="*/ 3224 h 30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186" h="305749">
                <a:moveTo>
                  <a:pt x="0" y="302786"/>
                </a:moveTo>
                <a:cubicBezTo>
                  <a:pt x="766010" y="344495"/>
                  <a:pt x="1547906" y="-71077"/>
                  <a:pt x="2353571" y="118639"/>
                </a:cubicBezTo>
                <a:cubicBezTo>
                  <a:pt x="3655598" y="-86731"/>
                  <a:pt x="3492816" y="46580"/>
                  <a:pt x="4428186" y="3224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8697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7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610350"/>
            <a:ext cx="12192000" cy="136418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650370" y="4787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682262" y="135647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584671 w 12191999"/>
              <a:gd name="connsiteY3" fmla="*/ 57159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416453 w 12191999"/>
              <a:gd name="connsiteY3" fmla="*/ 56605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530234" y="1813432"/>
                </a:moveTo>
                <a:lnTo>
                  <a:pt x="2562322" y="5220620"/>
                </a:lnTo>
                <a:lnTo>
                  <a:pt x="6206793" y="6448443"/>
                </a:lnTo>
                <a:lnTo>
                  <a:pt x="8416453" y="5660511"/>
                </a:lnTo>
                <a:lnTo>
                  <a:pt x="10225775" y="1976052"/>
                </a:lnTo>
                <a:lnTo>
                  <a:pt x="9254298" y="1974702"/>
                </a:lnTo>
                <a:cubicBezTo>
                  <a:pt x="7202956" y="1576231"/>
                  <a:pt x="3936703" y="1842567"/>
                  <a:pt x="1530234" y="181343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352512" y="1436597"/>
            <a:ext cx="9350985" cy="269264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45569"/>
              <a:gd name="connsiteY0" fmla="*/ 962055 h 2082618"/>
              <a:gd name="connsiteX1" fmla="*/ 2228011 w 4345569"/>
              <a:gd name="connsiteY1" fmla="*/ 80563 h 2082618"/>
              <a:gd name="connsiteX2" fmla="*/ 4345569 w 4345569"/>
              <a:gd name="connsiteY2" fmla="*/ 2082618 h 2082618"/>
              <a:gd name="connsiteX0" fmla="*/ 0 w 4345569"/>
              <a:gd name="connsiteY0" fmla="*/ 325489 h 1446052"/>
              <a:gd name="connsiteX1" fmla="*/ 2353571 w 4345569"/>
              <a:gd name="connsiteY1" fmla="*/ 141342 h 1446052"/>
              <a:gd name="connsiteX2" fmla="*/ 4345569 w 4345569"/>
              <a:gd name="connsiteY2" fmla="*/ 1446052 h 1446052"/>
              <a:gd name="connsiteX0" fmla="*/ 0 w 4405410"/>
              <a:gd name="connsiteY0" fmla="*/ 409447 h 411404"/>
              <a:gd name="connsiteX1" fmla="*/ 2353571 w 4405410"/>
              <a:gd name="connsiteY1" fmla="*/ 225300 h 411404"/>
              <a:gd name="connsiteX2" fmla="*/ 4405410 w 4405410"/>
              <a:gd name="connsiteY2" fmla="*/ 286450 h 411404"/>
              <a:gd name="connsiteX0" fmla="*/ 0 w 4405410"/>
              <a:gd name="connsiteY0" fmla="*/ 325490 h 327448"/>
              <a:gd name="connsiteX1" fmla="*/ 2353571 w 4405410"/>
              <a:gd name="connsiteY1" fmla="*/ 141343 h 327448"/>
              <a:gd name="connsiteX2" fmla="*/ 4405410 w 4405410"/>
              <a:gd name="connsiteY2" fmla="*/ 202493 h 327448"/>
              <a:gd name="connsiteX0" fmla="*/ 0 w 4405410"/>
              <a:gd name="connsiteY0" fmla="*/ 383429 h 385387"/>
              <a:gd name="connsiteX1" fmla="*/ 2353571 w 4405410"/>
              <a:gd name="connsiteY1" fmla="*/ 199282 h 385387"/>
              <a:gd name="connsiteX2" fmla="*/ 4405410 w 4405410"/>
              <a:gd name="connsiteY2" fmla="*/ 260432 h 385387"/>
              <a:gd name="connsiteX0" fmla="*/ 0 w 4405410"/>
              <a:gd name="connsiteY0" fmla="*/ 451375 h 453333"/>
              <a:gd name="connsiteX1" fmla="*/ 2353571 w 4405410"/>
              <a:gd name="connsiteY1" fmla="*/ 267228 h 453333"/>
              <a:gd name="connsiteX2" fmla="*/ 4405410 w 4405410"/>
              <a:gd name="connsiteY2" fmla="*/ 328378 h 453333"/>
              <a:gd name="connsiteX0" fmla="*/ 0 w 4405410"/>
              <a:gd name="connsiteY0" fmla="*/ 451375 h 454338"/>
              <a:gd name="connsiteX1" fmla="*/ 2353571 w 4405410"/>
              <a:gd name="connsiteY1" fmla="*/ 267228 h 454338"/>
              <a:gd name="connsiteX2" fmla="*/ 4405410 w 4405410"/>
              <a:gd name="connsiteY2" fmla="*/ 328378 h 454338"/>
              <a:gd name="connsiteX0" fmla="*/ 0 w 4405410"/>
              <a:gd name="connsiteY0" fmla="*/ 415206 h 418169"/>
              <a:gd name="connsiteX1" fmla="*/ 2353571 w 4405410"/>
              <a:gd name="connsiteY1" fmla="*/ 231059 h 418169"/>
              <a:gd name="connsiteX2" fmla="*/ 4405410 w 4405410"/>
              <a:gd name="connsiteY2" fmla="*/ 292209 h 418169"/>
              <a:gd name="connsiteX0" fmla="*/ 0 w 4428186"/>
              <a:gd name="connsiteY0" fmla="*/ 530725 h 533688"/>
              <a:gd name="connsiteX1" fmla="*/ 2353571 w 4428186"/>
              <a:gd name="connsiteY1" fmla="*/ 346578 h 533688"/>
              <a:gd name="connsiteX2" fmla="*/ 4428186 w 4428186"/>
              <a:gd name="connsiteY2" fmla="*/ 231163 h 533688"/>
              <a:gd name="connsiteX0" fmla="*/ 0 w 4428186"/>
              <a:gd name="connsiteY0" fmla="*/ 302786 h 305749"/>
              <a:gd name="connsiteX1" fmla="*/ 2353571 w 4428186"/>
              <a:gd name="connsiteY1" fmla="*/ 118639 h 305749"/>
              <a:gd name="connsiteX2" fmla="*/ 4428186 w 4428186"/>
              <a:gd name="connsiteY2" fmla="*/ 3224 h 30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186" h="305749">
                <a:moveTo>
                  <a:pt x="0" y="302786"/>
                </a:moveTo>
                <a:cubicBezTo>
                  <a:pt x="766010" y="344495"/>
                  <a:pt x="1547906" y="-71077"/>
                  <a:pt x="2353571" y="118639"/>
                </a:cubicBezTo>
                <a:cubicBezTo>
                  <a:pt x="3655598" y="-86731"/>
                  <a:pt x="3492816" y="46580"/>
                  <a:pt x="4428186" y="3224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8582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610350"/>
            <a:ext cx="12192000" cy="136418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69520" y="4787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01412" y="135647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584671 w 12191999"/>
              <a:gd name="connsiteY3" fmla="*/ 57159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416453 w 12191999"/>
              <a:gd name="connsiteY3" fmla="*/ 56605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530234" y="1813432"/>
                </a:moveTo>
                <a:lnTo>
                  <a:pt x="2562322" y="5220620"/>
                </a:lnTo>
                <a:lnTo>
                  <a:pt x="6206793" y="6448443"/>
                </a:lnTo>
                <a:lnTo>
                  <a:pt x="8416453" y="5660511"/>
                </a:lnTo>
                <a:lnTo>
                  <a:pt x="10225775" y="1976052"/>
                </a:lnTo>
                <a:lnTo>
                  <a:pt x="9254298" y="1974702"/>
                </a:lnTo>
                <a:cubicBezTo>
                  <a:pt x="7202956" y="1576231"/>
                  <a:pt x="3936703" y="1842567"/>
                  <a:pt x="1530234" y="181343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352512" y="1436597"/>
            <a:ext cx="9350985" cy="269264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45569"/>
              <a:gd name="connsiteY0" fmla="*/ 962055 h 2082618"/>
              <a:gd name="connsiteX1" fmla="*/ 2228011 w 4345569"/>
              <a:gd name="connsiteY1" fmla="*/ 80563 h 2082618"/>
              <a:gd name="connsiteX2" fmla="*/ 4345569 w 4345569"/>
              <a:gd name="connsiteY2" fmla="*/ 2082618 h 2082618"/>
              <a:gd name="connsiteX0" fmla="*/ 0 w 4345569"/>
              <a:gd name="connsiteY0" fmla="*/ 325489 h 1446052"/>
              <a:gd name="connsiteX1" fmla="*/ 2353571 w 4345569"/>
              <a:gd name="connsiteY1" fmla="*/ 141342 h 1446052"/>
              <a:gd name="connsiteX2" fmla="*/ 4345569 w 4345569"/>
              <a:gd name="connsiteY2" fmla="*/ 1446052 h 1446052"/>
              <a:gd name="connsiteX0" fmla="*/ 0 w 4405410"/>
              <a:gd name="connsiteY0" fmla="*/ 409447 h 411404"/>
              <a:gd name="connsiteX1" fmla="*/ 2353571 w 4405410"/>
              <a:gd name="connsiteY1" fmla="*/ 225300 h 411404"/>
              <a:gd name="connsiteX2" fmla="*/ 4405410 w 4405410"/>
              <a:gd name="connsiteY2" fmla="*/ 286450 h 411404"/>
              <a:gd name="connsiteX0" fmla="*/ 0 w 4405410"/>
              <a:gd name="connsiteY0" fmla="*/ 325490 h 327448"/>
              <a:gd name="connsiteX1" fmla="*/ 2353571 w 4405410"/>
              <a:gd name="connsiteY1" fmla="*/ 141343 h 327448"/>
              <a:gd name="connsiteX2" fmla="*/ 4405410 w 4405410"/>
              <a:gd name="connsiteY2" fmla="*/ 202493 h 327448"/>
              <a:gd name="connsiteX0" fmla="*/ 0 w 4405410"/>
              <a:gd name="connsiteY0" fmla="*/ 383429 h 385387"/>
              <a:gd name="connsiteX1" fmla="*/ 2353571 w 4405410"/>
              <a:gd name="connsiteY1" fmla="*/ 199282 h 385387"/>
              <a:gd name="connsiteX2" fmla="*/ 4405410 w 4405410"/>
              <a:gd name="connsiteY2" fmla="*/ 260432 h 385387"/>
              <a:gd name="connsiteX0" fmla="*/ 0 w 4405410"/>
              <a:gd name="connsiteY0" fmla="*/ 451375 h 453333"/>
              <a:gd name="connsiteX1" fmla="*/ 2353571 w 4405410"/>
              <a:gd name="connsiteY1" fmla="*/ 267228 h 453333"/>
              <a:gd name="connsiteX2" fmla="*/ 4405410 w 4405410"/>
              <a:gd name="connsiteY2" fmla="*/ 328378 h 453333"/>
              <a:gd name="connsiteX0" fmla="*/ 0 w 4405410"/>
              <a:gd name="connsiteY0" fmla="*/ 451375 h 454338"/>
              <a:gd name="connsiteX1" fmla="*/ 2353571 w 4405410"/>
              <a:gd name="connsiteY1" fmla="*/ 267228 h 454338"/>
              <a:gd name="connsiteX2" fmla="*/ 4405410 w 4405410"/>
              <a:gd name="connsiteY2" fmla="*/ 328378 h 454338"/>
              <a:gd name="connsiteX0" fmla="*/ 0 w 4405410"/>
              <a:gd name="connsiteY0" fmla="*/ 415206 h 418169"/>
              <a:gd name="connsiteX1" fmla="*/ 2353571 w 4405410"/>
              <a:gd name="connsiteY1" fmla="*/ 231059 h 418169"/>
              <a:gd name="connsiteX2" fmla="*/ 4405410 w 4405410"/>
              <a:gd name="connsiteY2" fmla="*/ 292209 h 418169"/>
              <a:gd name="connsiteX0" fmla="*/ 0 w 4428186"/>
              <a:gd name="connsiteY0" fmla="*/ 530725 h 533688"/>
              <a:gd name="connsiteX1" fmla="*/ 2353571 w 4428186"/>
              <a:gd name="connsiteY1" fmla="*/ 346578 h 533688"/>
              <a:gd name="connsiteX2" fmla="*/ 4428186 w 4428186"/>
              <a:gd name="connsiteY2" fmla="*/ 231163 h 533688"/>
              <a:gd name="connsiteX0" fmla="*/ 0 w 4428186"/>
              <a:gd name="connsiteY0" fmla="*/ 302786 h 305749"/>
              <a:gd name="connsiteX1" fmla="*/ 2353571 w 4428186"/>
              <a:gd name="connsiteY1" fmla="*/ 118639 h 305749"/>
              <a:gd name="connsiteX2" fmla="*/ 4428186 w 4428186"/>
              <a:gd name="connsiteY2" fmla="*/ 3224 h 30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186" h="305749">
                <a:moveTo>
                  <a:pt x="0" y="302786"/>
                </a:moveTo>
                <a:cubicBezTo>
                  <a:pt x="766010" y="344495"/>
                  <a:pt x="1547906" y="-71077"/>
                  <a:pt x="2353571" y="118639"/>
                </a:cubicBezTo>
                <a:cubicBezTo>
                  <a:pt x="3655598" y="-86731"/>
                  <a:pt x="3492816" y="46580"/>
                  <a:pt x="4428186" y="3224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7749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610350"/>
            <a:ext cx="12192000" cy="136418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74220" y="4787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06112" y="135647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584671 w 12191999"/>
              <a:gd name="connsiteY3" fmla="*/ 57159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416453 w 12191999"/>
              <a:gd name="connsiteY3" fmla="*/ 56605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530234" y="1813432"/>
                </a:moveTo>
                <a:lnTo>
                  <a:pt x="2562322" y="5220620"/>
                </a:lnTo>
                <a:lnTo>
                  <a:pt x="6206793" y="6448443"/>
                </a:lnTo>
                <a:lnTo>
                  <a:pt x="8416453" y="5660511"/>
                </a:lnTo>
                <a:lnTo>
                  <a:pt x="10225775" y="1976052"/>
                </a:lnTo>
                <a:lnTo>
                  <a:pt x="9254298" y="1974702"/>
                </a:lnTo>
                <a:cubicBezTo>
                  <a:pt x="7202956" y="1576231"/>
                  <a:pt x="3936703" y="1842567"/>
                  <a:pt x="1530234" y="181343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352512" y="1436597"/>
            <a:ext cx="9350985" cy="269264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45569"/>
              <a:gd name="connsiteY0" fmla="*/ 962055 h 2082618"/>
              <a:gd name="connsiteX1" fmla="*/ 2228011 w 4345569"/>
              <a:gd name="connsiteY1" fmla="*/ 80563 h 2082618"/>
              <a:gd name="connsiteX2" fmla="*/ 4345569 w 4345569"/>
              <a:gd name="connsiteY2" fmla="*/ 2082618 h 2082618"/>
              <a:gd name="connsiteX0" fmla="*/ 0 w 4345569"/>
              <a:gd name="connsiteY0" fmla="*/ 325489 h 1446052"/>
              <a:gd name="connsiteX1" fmla="*/ 2353571 w 4345569"/>
              <a:gd name="connsiteY1" fmla="*/ 141342 h 1446052"/>
              <a:gd name="connsiteX2" fmla="*/ 4345569 w 4345569"/>
              <a:gd name="connsiteY2" fmla="*/ 1446052 h 1446052"/>
              <a:gd name="connsiteX0" fmla="*/ 0 w 4405410"/>
              <a:gd name="connsiteY0" fmla="*/ 409447 h 411404"/>
              <a:gd name="connsiteX1" fmla="*/ 2353571 w 4405410"/>
              <a:gd name="connsiteY1" fmla="*/ 225300 h 411404"/>
              <a:gd name="connsiteX2" fmla="*/ 4405410 w 4405410"/>
              <a:gd name="connsiteY2" fmla="*/ 286450 h 411404"/>
              <a:gd name="connsiteX0" fmla="*/ 0 w 4405410"/>
              <a:gd name="connsiteY0" fmla="*/ 325490 h 327448"/>
              <a:gd name="connsiteX1" fmla="*/ 2353571 w 4405410"/>
              <a:gd name="connsiteY1" fmla="*/ 141343 h 327448"/>
              <a:gd name="connsiteX2" fmla="*/ 4405410 w 4405410"/>
              <a:gd name="connsiteY2" fmla="*/ 202493 h 327448"/>
              <a:gd name="connsiteX0" fmla="*/ 0 w 4405410"/>
              <a:gd name="connsiteY0" fmla="*/ 383429 h 385387"/>
              <a:gd name="connsiteX1" fmla="*/ 2353571 w 4405410"/>
              <a:gd name="connsiteY1" fmla="*/ 199282 h 385387"/>
              <a:gd name="connsiteX2" fmla="*/ 4405410 w 4405410"/>
              <a:gd name="connsiteY2" fmla="*/ 260432 h 385387"/>
              <a:gd name="connsiteX0" fmla="*/ 0 w 4405410"/>
              <a:gd name="connsiteY0" fmla="*/ 451375 h 453333"/>
              <a:gd name="connsiteX1" fmla="*/ 2353571 w 4405410"/>
              <a:gd name="connsiteY1" fmla="*/ 267228 h 453333"/>
              <a:gd name="connsiteX2" fmla="*/ 4405410 w 4405410"/>
              <a:gd name="connsiteY2" fmla="*/ 328378 h 453333"/>
              <a:gd name="connsiteX0" fmla="*/ 0 w 4405410"/>
              <a:gd name="connsiteY0" fmla="*/ 451375 h 454338"/>
              <a:gd name="connsiteX1" fmla="*/ 2353571 w 4405410"/>
              <a:gd name="connsiteY1" fmla="*/ 267228 h 454338"/>
              <a:gd name="connsiteX2" fmla="*/ 4405410 w 4405410"/>
              <a:gd name="connsiteY2" fmla="*/ 328378 h 454338"/>
              <a:gd name="connsiteX0" fmla="*/ 0 w 4405410"/>
              <a:gd name="connsiteY0" fmla="*/ 415206 h 418169"/>
              <a:gd name="connsiteX1" fmla="*/ 2353571 w 4405410"/>
              <a:gd name="connsiteY1" fmla="*/ 231059 h 418169"/>
              <a:gd name="connsiteX2" fmla="*/ 4405410 w 4405410"/>
              <a:gd name="connsiteY2" fmla="*/ 292209 h 418169"/>
              <a:gd name="connsiteX0" fmla="*/ 0 w 4428186"/>
              <a:gd name="connsiteY0" fmla="*/ 530725 h 533688"/>
              <a:gd name="connsiteX1" fmla="*/ 2353571 w 4428186"/>
              <a:gd name="connsiteY1" fmla="*/ 346578 h 533688"/>
              <a:gd name="connsiteX2" fmla="*/ 4428186 w 4428186"/>
              <a:gd name="connsiteY2" fmla="*/ 231163 h 533688"/>
              <a:gd name="connsiteX0" fmla="*/ 0 w 4428186"/>
              <a:gd name="connsiteY0" fmla="*/ 302786 h 305749"/>
              <a:gd name="connsiteX1" fmla="*/ 2353571 w 4428186"/>
              <a:gd name="connsiteY1" fmla="*/ 118639 h 305749"/>
              <a:gd name="connsiteX2" fmla="*/ 4428186 w 4428186"/>
              <a:gd name="connsiteY2" fmla="*/ 3224 h 30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186" h="305749">
                <a:moveTo>
                  <a:pt x="0" y="302786"/>
                </a:moveTo>
                <a:cubicBezTo>
                  <a:pt x="766010" y="344495"/>
                  <a:pt x="1547906" y="-71077"/>
                  <a:pt x="2353571" y="118639"/>
                </a:cubicBezTo>
                <a:cubicBezTo>
                  <a:pt x="3655598" y="-86731"/>
                  <a:pt x="3492816" y="46580"/>
                  <a:pt x="4428186" y="3224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8799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610350"/>
            <a:ext cx="12192000" cy="136418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74220" y="4787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06112" y="135647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584671 w 12191999"/>
              <a:gd name="connsiteY3" fmla="*/ 57159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416453 w 12191999"/>
              <a:gd name="connsiteY3" fmla="*/ 56605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530234" y="1813432"/>
                </a:moveTo>
                <a:lnTo>
                  <a:pt x="2562322" y="5220620"/>
                </a:lnTo>
                <a:lnTo>
                  <a:pt x="6206793" y="6448443"/>
                </a:lnTo>
                <a:lnTo>
                  <a:pt x="8416453" y="5660511"/>
                </a:lnTo>
                <a:lnTo>
                  <a:pt x="10225775" y="1976052"/>
                </a:lnTo>
                <a:lnTo>
                  <a:pt x="9254298" y="1974702"/>
                </a:lnTo>
                <a:cubicBezTo>
                  <a:pt x="7202956" y="1576231"/>
                  <a:pt x="3936703" y="1842567"/>
                  <a:pt x="1530234" y="181343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352512" y="1436597"/>
            <a:ext cx="9350985" cy="269264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45569"/>
              <a:gd name="connsiteY0" fmla="*/ 962055 h 2082618"/>
              <a:gd name="connsiteX1" fmla="*/ 2228011 w 4345569"/>
              <a:gd name="connsiteY1" fmla="*/ 80563 h 2082618"/>
              <a:gd name="connsiteX2" fmla="*/ 4345569 w 4345569"/>
              <a:gd name="connsiteY2" fmla="*/ 2082618 h 2082618"/>
              <a:gd name="connsiteX0" fmla="*/ 0 w 4345569"/>
              <a:gd name="connsiteY0" fmla="*/ 325489 h 1446052"/>
              <a:gd name="connsiteX1" fmla="*/ 2353571 w 4345569"/>
              <a:gd name="connsiteY1" fmla="*/ 141342 h 1446052"/>
              <a:gd name="connsiteX2" fmla="*/ 4345569 w 4345569"/>
              <a:gd name="connsiteY2" fmla="*/ 1446052 h 1446052"/>
              <a:gd name="connsiteX0" fmla="*/ 0 w 4405410"/>
              <a:gd name="connsiteY0" fmla="*/ 409447 h 411404"/>
              <a:gd name="connsiteX1" fmla="*/ 2353571 w 4405410"/>
              <a:gd name="connsiteY1" fmla="*/ 225300 h 411404"/>
              <a:gd name="connsiteX2" fmla="*/ 4405410 w 4405410"/>
              <a:gd name="connsiteY2" fmla="*/ 286450 h 411404"/>
              <a:gd name="connsiteX0" fmla="*/ 0 w 4405410"/>
              <a:gd name="connsiteY0" fmla="*/ 325490 h 327448"/>
              <a:gd name="connsiteX1" fmla="*/ 2353571 w 4405410"/>
              <a:gd name="connsiteY1" fmla="*/ 141343 h 327448"/>
              <a:gd name="connsiteX2" fmla="*/ 4405410 w 4405410"/>
              <a:gd name="connsiteY2" fmla="*/ 202493 h 327448"/>
              <a:gd name="connsiteX0" fmla="*/ 0 w 4405410"/>
              <a:gd name="connsiteY0" fmla="*/ 383429 h 385387"/>
              <a:gd name="connsiteX1" fmla="*/ 2353571 w 4405410"/>
              <a:gd name="connsiteY1" fmla="*/ 199282 h 385387"/>
              <a:gd name="connsiteX2" fmla="*/ 4405410 w 4405410"/>
              <a:gd name="connsiteY2" fmla="*/ 260432 h 385387"/>
              <a:gd name="connsiteX0" fmla="*/ 0 w 4405410"/>
              <a:gd name="connsiteY0" fmla="*/ 451375 h 453333"/>
              <a:gd name="connsiteX1" fmla="*/ 2353571 w 4405410"/>
              <a:gd name="connsiteY1" fmla="*/ 267228 h 453333"/>
              <a:gd name="connsiteX2" fmla="*/ 4405410 w 4405410"/>
              <a:gd name="connsiteY2" fmla="*/ 328378 h 453333"/>
              <a:gd name="connsiteX0" fmla="*/ 0 w 4405410"/>
              <a:gd name="connsiteY0" fmla="*/ 451375 h 454338"/>
              <a:gd name="connsiteX1" fmla="*/ 2353571 w 4405410"/>
              <a:gd name="connsiteY1" fmla="*/ 267228 h 454338"/>
              <a:gd name="connsiteX2" fmla="*/ 4405410 w 4405410"/>
              <a:gd name="connsiteY2" fmla="*/ 328378 h 454338"/>
              <a:gd name="connsiteX0" fmla="*/ 0 w 4405410"/>
              <a:gd name="connsiteY0" fmla="*/ 415206 h 418169"/>
              <a:gd name="connsiteX1" fmla="*/ 2353571 w 4405410"/>
              <a:gd name="connsiteY1" fmla="*/ 231059 h 418169"/>
              <a:gd name="connsiteX2" fmla="*/ 4405410 w 4405410"/>
              <a:gd name="connsiteY2" fmla="*/ 292209 h 418169"/>
              <a:gd name="connsiteX0" fmla="*/ 0 w 4428186"/>
              <a:gd name="connsiteY0" fmla="*/ 530725 h 533688"/>
              <a:gd name="connsiteX1" fmla="*/ 2353571 w 4428186"/>
              <a:gd name="connsiteY1" fmla="*/ 346578 h 533688"/>
              <a:gd name="connsiteX2" fmla="*/ 4428186 w 4428186"/>
              <a:gd name="connsiteY2" fmla="*/ 231163 h 533688"/>
              <a:gd name="connsiteX0" fmla="*/ 0 w 4428186"/>
              <a:gd name="connsiteY0" fmla="*/ 302786 h 305749"/>
              <a:gd name="connsiteX1" fmla="*/ 2353571 w 4428186"/>
              <a:gd name="connsiteY1" fmla="*/ 118639 h 305749"/>
              <a:gd name="connsiteX2" fmla="*/ 4428186 w 4428186"/>
              <a:gd name="connsiteY2" fmla="*/ 3224 h 30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186" h="305749">
                <a:moveTo>
                  <a:pt x="0" y="302786"/>
                </a:moveTo>
                <a:cubicBezTo>
                  <a:pt x="766010" y="344495"/>
                  <a:pt x="1547906" y="-71077"/>
                  <a:pt x="2353571" y="118639"/>
                </a:cubicBezTo>
                <a:cubicBezTo>
                  <a:pt x="3655598" y="-86731"/>
                  <a:pt x="3492816" y="46580"/>
                  <a:pt x="4428186" y="3224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7907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13</cp:revision>
  <dcterms:created xsi:type="dcterms:W3CDTF">2025-12-03T14:52:27Z</dcterms:created>
  <dcterms:modified xsi:type="dcterms:W3CDTF">2025-12-18T08:05:10Z</dcterms:modified>
</cp:coreProperties>
</file>