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70" r:id="rId7"/>
    <p:sldId id="490" r:id="rId8"/>
    <p:sldId id="491" r:id="rId9"/>
    <p:sldId id="501" r:id="rId10"/>
    <p:sldId id="502" r:id="rId11"/>
    <p:sldId id="503" r:id="rId12"/>
    <p:sldId id="504" r:id="rId13"/>
    <p:sldId id="505" r:id="rId14"/>
    <p:sldId id="506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8511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70801">
            <a:off x="1007149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621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70801">
            <a:off x="1007149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4015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14639"/>
                </a:moveTo>
                <a:cubicBezTo>
                  <a:pt x="5043717" y="3258346"/>
                  <a:pt x="3838736" y="3416553"/>
                  <a:pt x="2643878" y="4043418"/>
                </a:cubicBezTo>
                <a:lnTo>
                  <a:pt x="2243985" y="4232100"/>
                </a:lnTo>
                <a:cubicBezTo>
                  <a:pt x="3410430" y="3596015"/>
                  <a:pt x="5063781" y="3387861"/>
                  <a:pt x="6304989" y="2998000"/>
                </a:cubicBezTo>
                <a:cubicBezTo>
                  <a:pt x="7674534" y="3290700"/>
                  <a:pt x="7560982" y="3236928"/>
                  <a:pt x="8499651" y="3748546"/>
                </a:cubicBezTo>
                <a:cubicBezTo>
                  <a:pt x="8479034" y="3729629"/>
                  <a:pt x="8505635" y="3804016"/>
                  <a:pt x="8485018" y="3785099"/>
                </a:cubicBezTo>
                <a:cubicBezTo>
                  <a:pt x="7430526" y="3362006"/>
                  <a:pt x="7907574" y="3378368"/>
                  <a:pt x="6300877" y="291463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51043">
            <a:off x="1440286" y="1216566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0946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70801">
            <a:off x="1007149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5513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70801">
            <a:off x="1007149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1615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70801">
            <a:off x="1007149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134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14639"/>
                </a:moveTo>
                <a:cubicBezTo>
                  <a:pt x="5043717" y="3258346"/>
                  <a:pt x="3838736" y="3416553"/>
                  <a:pt x="2643878" y="4043418"/>
                </a:cubicBezTo>
                <a:lnTo>
                  <a:pt x="2243985" y="4232100"/>
                </a:lnTo>
                <a:cubicBezTo>
                  <a:pt x="3410430" y="3596015"/>
                  <a:pt x="5063781" y="3387861"/>
                  <a:pt x="6304989" y="2998000"/>
                </a:cubicBezTo>
                <a:cubicBezTo>
                  <a:pt x="7674534" y="3290700"/>
                  <a:pt x="7560982" y="3236928"/>
                  <a:pt x="8499651" y="3748546"/>
                </a:cubicBezTo>
                <a:cubicBezTo>
                  <a:pt x="8479034" y="3729629"/>
                  <a:pt x="8505635" y="3804016"/>
                  <a:pt x="8485018" y="3785099"/>
                </a:cubicBezTo>
                <a:cubicBezTo>
                  <a:pt x="7430526" y="3362006"/>
                  <a:pt x="7907574" y="3378368"/>
                  <a:pt x="6300877" y="291463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51043">
            <a:off x="1440286" y="1216566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2653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70801">
            <a:off x="1007149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4965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9</cp:revision>
  <dcterms:created xsi:type="dcterms:W3CDTF">2025-12-03T14:52:27Z</dcterms:created>
  <dcterms:modified xsi:type="dcterms:W3CDTF">2025-12-18T08:02:19Z</dcterms:modified>
</cp:coreProperties>
</file>