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54" r:id="rId7"/>
    <p:sldId id="463" r:id="rId8"/>
    <p:sldId id="464" r:id="rId9"/>
    <p:sldId id="465" r:id="rId10"/>
    <p:sldId id="466" r:id="rId11"/>
    <p:sldId id="467" r:id="rId12"/>
    <p:sldId id="455" r:id="rId13"/>
    <p:sldId id="456" r:id="rId14"/>
    <p:sldId id="468" r:id="rId15"/>
    <p:sldId id="469" r:id="rId16"/>
    <p:sldId id="457" r:id="rId17"/>
    <p:sldId id="458" r:id="rId18"/>
    <p:sldId id="462" r:id="rId19"/>
    <p:sldId id="459" r:id="rId20"/>
    <p:sldId id="460" r:id="rId21"/>
    <p:sldId id="470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5614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9196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697635" y="247082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1778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697635" y="247082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1173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83341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50814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182744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2744"/>
            <a:ext cx="12192000" cy="255178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331716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37562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480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751254">
            <a:off x="2077432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618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751254">
            <a:off x="2077432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334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751254">
            <a:off x="2077432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8182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891104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95999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2108901"/>
                </a:moveTo>
                <a:lnTo>
                  <a:pt x="1590393" y="2709130"/>
                </a:lnTo>
                <a:lnTo>
                  <a:pt x="2524677" y="4213956"/>
                </a:lnTo>
                <a:cubicBezTo>
                  <a:pt x="3196564" y="4648547"/>
                  <a:pt x="4089873" y="5093885"/>
                  <a:pt x="5621713" y="5316676"/>
                </a:cubicBezTo>
                <a:lnTo>
                  <a:pt x="10861267" y="6057223"/>
                </a:lnTo>
                <a:lnTo>
                  <a:pt x="8357133" y="2713375"/>
                </a:lnTo>
                <a:lnTo>
                  <a:pt x="2203108" y="2108901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61679"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2321CF4-1D7F-DBCB-4F59-36FED9847682}"/>
              </a:ext>
            </a:extLst>
          </p:cNvPr>
          <p:cNvSpPr/>
          <p:nvPr/>
        </p:nvSpPr>
        <p:spPr>
          <a:xfrm rot="751254">
            <a:off x="2444073" y="5387276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344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891104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95999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3217355-EAC3-B2A7-F70B-F1DC3FD44C91}"/>
              </a:ext>
            </a:extLst>
          </p:cNvPr>
          <p:cNvSpPr/>
          <p:nvPr/>
        </p:nvSpPr>
        <p:spPr>
          <a:xfrm rot="751254">
            <a:off x="1910673" y="6068001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987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891104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95999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09798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477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54594" y="21444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95999" y="294068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253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59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84611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7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10</cp:revision>
  <dcterms:created xsi:type="dcterms:W3CDTF">2025-12-03T14:52:27Z</dcterms:created>
  <dcterms:modified xsi:type="dcterms:W3CDTF">2025-12-18T08:38:16Z</dcterms:modified>
</cp:coreProperties>
</file>